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8"/>
  </p:notesMasterIdLst>
  <p:sldIdLst>
    <p:sldId id="264" r:id="rId5"/>
    <p:sldId id="265" r:id="rId6"/>
    <p:sldId id="266" r:id="rId7"/>
  </p:sldIdLst>
  <p:sldSz cx="9906000" cy="6858000" type="A4"/>
  <p:notesSz cx="7104063" cy="10234613"/>
  <p:embeddedFontLst>
    <p:embeddedFont>
      <p:font typeface="ABeeZee" panose="020B060402020202020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4A2A3C-4458-2DD5-DA81-288D12226DEB}" name="Jennie Murray" initials="JM" userId="S::Jennie.Murray@unitedlearning.org.uk::00c64d2e-e17c-490a-87b6-98e10956aa18" providerId="AD"/>
  <p188:author id="{086DABAD-CC06-FECB-9CDE-A4F9D6E1873F}" name="Suzanne Harrison" initials="SH" userId="S::suzanne.harrison@unitedlearning.org.uk::a71dce5e-4b0d-4bfe-80fc-ba324f10ceaa" providerId="AD"/>
  <p188:author id="{C1970DAF-E6A3-64D7-9804-F7D68B8409F0}" name="Sally McCartney" initials="SM" userId="S::sally.mccartney@unitedlearning.org.uk::1b5c1c85-70fd-40d9-aba5-bb5ae0d377fb" providerId="AD"/>
  <p188:author id="{C833E4BA-E012-CD07-1FD3-0F30CCFF34BF}" name="Charlie Cutler" initials="CC" userId="S::Charlie.Cutler@unitedlearning.org.uk::c5b094de-3707-4aae-994d-70175e9a1467" providerId="AD"/>
  <p188:author id="{2DC3F7D1-BA1E-3D41-C9BC-74371324A706}" name="Greta Brambilla" initials="GB" userId="S::Greta.Brambilla@unitedlearning.org.uk::8b0fcf52-a462-42f8-9561-3bac0c569b11" providerId="AD"/>
  <p188:author id="{03A4D2E9-DD54-F7C5-AABA-2336BBFD0179}" name="Angela Yussuff" initials="AY" userId="S::Angela.Yussuff@unitedlearning.org.uk::9349b568-9b0c-4a07-942a-1f9b52f52208" providerId="AD"/>
  <p188:author id="{54157CEA-9325-4A82-8BCA-A8A6CAC7AC60}" name="Ben Littlewood" initials="BL" userId="S::ben.littlewood@unitedlearning.org.uk::c796a4ea-16ea-4f6d-8b50-c3972cf66454" providerId="AD"/>
  <p188:author id="{AC423EF3-AA0E-D191-BEC1-B72D23964518}" name="Alicia Shanks" initials="AS" userId="S::Alicia.Shanks@unitedlearning.org.uk::3c82d5bd-0894-471d-8f79-880187f0fd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2F2F2"/>
    <a:srgbClr val="FFFFFF"/>
    <a:srgbClr val="88A442"/>
    <a:srgbClr val="CAC3DF"/>
    <a:srgbClr val="553F6D"/>
    <a:srgbClr val="D7D1E7"/>
    <a:srgbClr val="99B567"/>
    <a:srgbClr val="335A85"/>
    <a:srgbClr val="FFF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9B15B8-EE7B-4CD9-8BC0-4EE691B67809}" v="18" dt="2025-01-10T11:23:51.9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3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4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Harrison" userId="a71dce5e-4b0d-4bfe-80fc-ba324f10ceaa" providerId="ADAL" clId="{4E9B15B8-EE7B-4CD9-8BC0-4EE691B67809}"/>
    <pc:docChg chg="custSel modSld">
      <pc:chgData name="Suzanne Harrison" userId="a71dce5e-4b0d-4bfe-80fc-ba324f10ceaa" providerId="ADAL" clId="{4E9B15B8-EE7B-4CD9-8BC0-4EE691B67809}" dt="2025-01-10T11:01:14.286" v="14" actId="1076"/>
      <pc:docMkLst>
        <pc:docMk/>
      </pc:docMkLst>
      <pc:sldChg chg="addSp delSp modSp mod">
        <pc:chgData name="Suzanne Harrison" userId="a71dce5e-4b0d-4bfe-80fc-ba324f10ceaa" providerId="ADAL" clId="{4E9B15B8-EE7B-4CD9-8BC0-4EE691B67809}" dt="2025-01-10T11:01:14.286" v="14" actId="1076"/>
        <pc:sldMkLst>
          <pc:docMk/>
          <pc:sldMk cId="2936152399" sldId="265"/>
        </pc:sldMkLst>
        <pc:spChg chg="mod">
          <ac:chgData name="Suzanne Harrison" userId="a71dce5e-4b0d-4bfe-80fc-ba324f10ceaa" providerId="ADAL" clId="{4E9B15B8-EE7B-4CD9-8BC0-4EE691B67809}" dt="2025-01-07T16:27:34.302" v="0" actId="6549"/>
          <ac:spMkLst>
            <pc:docMk/>
            <pc:sldMk cId="2936152399" sldId="265"/>
            <ac:spMk id="227" creationId="{95EA1075-4A82-3A98-A8D9-1A4F43DEDBDA}"/>
          </ac:spMkLst>
        </pc:spChg>
        <pc:picChg chg="add mod">
          <ac:chgData name="Suzanne Harrison" userId="a71dce5e-4b0d-4bfe-80fc-ba324f10ceaa" providerId="ADAL" clId="{4E9B15B8-EE7B-4CD9-8BC0-4EE691B67809}" dt="2025-01-10T11:01:14.286" v="14" actId="1076"/>
          <ac:picMkLst>
            <pc:docMk/>
            <pc:sldMk cId="2936152399" sldId="265"/>
            <ac:picMk id="3" creationId="{7C50DCF7-2E09-F2BD-CA82-0200DC778677}"/>
          </ac:picMkLst>
        </pc:picChg>
        <pc:picChg chg="del">
          <ac:chgData name="Suzanne Harrison" userId="a71dce5e-4b0d-4bfe-80fc-ba324f10ceaa" providerId="ADAL" clId="{4E9B15B8-EE7B-4CD9-8BC0-4EE691B67809}" dt="2025-01-10T11:00:46.894" v="8" actId="478"/>
          <ac:picMkLst>
            <pc:docMk/>
            <pc:sldMk cId="2936152399" sldId="265"/>
            <ac:picMk id="230" creationId="{DC5B51A5-F018-4E25-7802-B907C430BAC6}"/>
          </ac:picMkLst>
        </pc:picChg>
      </pc:sldChg>
      <pc:sldChg chg="addSp delSp modSp mod">
        <pc:chgData name="Suzanne Harrison" userId="a71dce5e-4b0d-4bfe-80fc-ba324f10ceaa" providerId="ADAL" clId="{4E9B15B8-EE7B-4CD9-8BC0-4EE691B67809}" dt="2025-01-10T10:59:31.417" v="7" actId="14100"/>
        <pc:sldMkLst>
          <pc:docMk/>
          <pc:sldMk cId="702562984" sldId="266"/>
        </pc:sldMkLst>
        <pc:cxnChg chg="add mod">
          <ac:chgData name="Suzanne Harrison" userId="a71dce5e-4b0d-4bfe-80fc-ba324f10ceaa" providerId="ADAL" clId="{4E9B15B8-EE7B-4CD9-8BC0-4EE691B67809}" dt="2025-01-10T10:59:31.417" v="7" actId="14100"/>
          <ac:cxnSpMkLst>
            <pc:docMk/>
            <pc:sldMk cId="702562984" sldId="266"/>
            <ac:cxnSpMk id="10" creationId="{AC250397-0214-C4F9-2D3F-BB355491142B}"/>
          </ac:cxnSpMkLst>
        </pc:cxnChg>
        <pc:cxnChg chg="add del mod">
          <ac:chgData name="Suzanne Harrison" userId="a71dce5e-4b0d-4bfe-80fc-ba324f10ceaa" providerId="ADAL" clId="{4E9B15B8-EE7B-4CD9-8BC0-4EE691B67809}" dt="2025-01-10T10:59:06.157" v="5" actId="478"/>
          <ac:cxnSpMkLst>
            <pc:docMk/>
            <pc:sldMk cId="702562984" sldId="266"/>
            <ac:cxnSpMk id="12" creationId="{86767ED2-9E31-D5CD-D084-E901A1623A0E}"/>
          </ac:cxnSpMkLst>
        </pc:cxnChg>
      </pc:sldChg>
    </pc:docChg>
  </pc:docChgLst>
  <pc:docChgLst>
    <pc:chgData name="Ben Littlewood" userId="c796a4ea-16ea-4f6d-8b50-c3972cf66454" providerId="ADAL" clId="{D9A208D7-2D07-4E70-AB4D-A2A27167438A}"/>
    <pc:docChg chg="modSld">
      <pc:chgData name="Ben Littlewood" userId="c796a4ea-16ea-4f6d-8b50-c3972cf66454" providerId="ADAL" clId="{D9A208D7-2D07-4E70-AB4D-A2A27167438A}" dt="2024-11-08T16:10:04.821" v="30" actId="1076"/>
      <pc:docMkLst>
        <pc:docMk/>
      </pc:docMkLst>
      <pc:sldChg chg="modSp mod">
        <pc:chgData name="Ben Littlewood" userId="c796a4ea-16ea-4f6d-8b50-c3972cf66454" providerId="ADAL" clId="{D9A208D7-2D07-4E70-AB4D-A2A27167438A}" dt="2024-11-08T16:06:18.612" v="15" actId="14100"/>
        <pc:sldMkLst>
          <pc:docMk/>
          <pc:sldMk cId="3210399379" sldId="264"/>
        </pc:sldMkLst>
        <pc:spChg chg="mod">
          <ac:chgData name="Ben Littlewood" userId="c796a4ea-16ea-4f6d-8b50-c3972cf66454" providerId="ADAL" clId="{D9A208D7-2D07-4E70-AB4D-A2A27167438A}" dt="2024-11-08T16:04:48.217" v="8" actId="1076"/>
          <ac:spMkLst>
            <pc:docMk/>
            <pc:sldMk cId="3210399379" sldId="264"/>
            <ac:spMk id="180" creationId="{D43438A9-A4AF-DAC9-ECD4-7D26B4162D36}"/>
          </ac:spMkLst>
        </pc:spChg>
        <pc:spChg chg="mod">
          <ac:chgData name="Ben Littlewood" userId="c796a4ea-16ea-4f6d-8b50-c3972cf66454" providerId="ADAL" clId="{D9A208D7-2D07-4E70-AB4D-A2A27167438A}" dt="2024-11-08T16:04:22.522" v="1" actId="1076"/>
          <ac:spMkLst>
            <pc:docMk/>
            <pc:sldMk cId="3210399379" sldId="264"/>
            <ac:spMk id="185" creationId="{6452D542-0356-DF61-7433-105C9E05C7B1}"/>
          </ac:spMkLst>
        </pc:spChg>
        <pc:spChg chg="mod">
          <ac:chgData name="Ben Littlewood" userId="c796a4ea-16ea-4f6d-8b50-c3972cf66454" providerId="ADAL" clId="{D9A208D7-2D07-4E70-AB4D-A2A27167438A}" dt="2024-11-08T16:04:20.188" v="0" actId="1076"/>
          <ac:spMkLst>
            <pc:docMk/>
            <pc:sldMk cId="3210399379" sldId="264"/>
            <ac:spMk id="186" creationId="{C1D9EF3E-15EC-592B-6E34-EEDE21BD18C4}"/>
          </ac:spMkLst>
        </pc:spChg>
        <pc:spChg chg="mod">
          <ac:chgData name="Ben Littlewood" userId="c796a4ea-16ea-4f6d-8b50-c3972cf66454" providerId="ADAL" clId="{D9A208D7-2D07-4E70-AB4D-A2A27167438A}" dt="2024-11-08T16:06:18.612" v="15" actId="14100"/>
          <ac:spMkLst>
            <pc:docMk/>
            <pc:sldMk cId="3210399379" sldId="264"/>
            <ac:spMk id="205" creationId="{762E4336-A4F4-F729-D2B3-7A28FD8E2807}"/>
          </ac:spMkLst>
        </pc:spChg>
        <pc:picChg chg="mod">
          <ac:chgData name="Ben Littlewood" userId="c796a4ea-16ea-4f6d-8b50-c3972cf66454" providerId="ADAL" clId="{D9A208D7-2D07-4E70-AB4D-A2A27167438A}" dt="2024-11-08T16:04:26.785" v="3" actId="1076"/>
          <ac:picMkLst>
            <pc:docMk/>
            <pc:sldMk cId="3210399379" sldId="264"/>
            <ac:picMk id="187" creationId="{F00A4CAC-68CB-8554-68E3-EDD3E82EFD00}"/>
          </ac:picMkLst>
        </pc:picChg>
        <pc:picChg chg="mod">
          <ac:chgData name="Ben Littlewood" userId="c796a4ea-16ea-4f6d-8b50-c3972cf66454" providerId="ADAL" clId="{D9A208D7-2D07-4E70-AB4D-A2A27167438A}" dt="2024-11-08T16:04:28.606" v="4" actId="1076"/>
          <ac:picMkLst>
            <pc:docMk/>
            <pc:sldMk cId="3210399379" sldId="264"/>
            <ac:picMk id="188" creationId="{F525F4F1-9B4C-4F09-45C4-6ACF2EB596C1}"/>
          </ac:picMkLst>
        </pc:picChg>
        <pc:picChg chg="mod">
          <ac:chgData name="Ben Littlewood" userId="c796a4ea-16ea-4f6d-8b50-c3972cf66454" providerId="ADAL" clId="{D9A208D7-2D07-4E70-AB4D-A2A27167438A}" dt="2024-11-08T16:04:32.144" v="5" actId="1076"/>
          <ac:picMkLst>
            <pc:docMk/>
            <pc:sldMk cId="3210399379" sldId="264"/>
            <ac:picMk id="189" creationId="{6C2BC350-5C41-DA4B-2099-CBCC102959A8}"/>
          </ac:picMkLst>
        </pc:picChg>
        <pc:cxnChg chg="mod">
          <ac:chgData name="Ben Littlewood" userId="c796a4ea-16ea-4f6d-8b50-c3972cf66454" providerId="ADAL" clId="{D9A208D7-2D07-4E70-AB4D-A2A27167438A}" dt="2024-11-08T16:04:53.345" v="9" actId="14100"/>
          <ac:cxnSpMkLst>
            <pc:docMk/>
            <pc:sldMk cId="3210399379" sldId="264"/>
            <ac:cxnSpMk id="198" creationId="{37562F73-04A7-637C-E036-70A92397962B}"/>
          </ac:cxnSpMkLst>
        </pc:cxnChg>
        <pc:cxnChg chg="mod">
          <ac:chgData name="Ben Littlewood" userId="c796a4ea-16ea-4f6d-8b50-c3972cf66454" providerId="ADAL" clId="{D9A208D7-2D07-4E70-AB4D-A2A27167438A}" dt="2024-11-08T16:04:36.242" v="6" actId="14100"/>
          <ac:cxnSpMkLst>
            <pc:docMk/>
            <pc:sldMk cId="3210399379" sldId="264"/>
            <ac:cxnSpMk id="199" creationId="{FD444DE3-D350-73D0-96A5-8B527F8A9F6D}"/>
          </ac:cxnSpMkLst>
        </pc:cxnChg>
        <pc:cxnChg chg="mod">
          <ac:chgData name="Ben Littlewood" userId="c796a4ea-16ea-4f6d-8b50-c3972cf66454" providerId="ADAL" clId="{D9A208D7-2D07-4E70-AB4D-A2A27167438A}" dt="2024-11-08T16:04:42.329" v="7" actId="1076"/>
          <ac:cxnSpMkLst>
            <pc:docMk/>
            <pc:sldMk cId="3210399379" sldId="264"/>
            <ac:cxnSpMk id="200" creationId="{F543C9F5-9943-79E4-D95B-9843F3E2EB20}"/>
          </ac:cxnSpMkLst>
        </pc:cxnChg>
        <pc:cxnChg chg="mod">
          <ac:chgData name="Ben Littlewood" userId="c796a4ea-16ea-4f6d-8b50-c3972cf66454" providerId="ADAL" clId="{D9A208D7-2D07-4E70-AB4D-A2A27167438A}" dt="2024-11-08T16:04:22.522" v="1" actId="1076"/>
          <ac:cxnSpMkLst>
            <pc:docMk/>
            <pc:sldMk cId="3210399379" sldId="264"/>
            <ac:cxnSpMk id="201" creationId="{F89BE7F7-D9B5-B127-B3E1-8A6D43C374FD}"/>
          </ac:cxnSpMkLst>
        </pc:cxnChg>
      </pc:sldChg>
      <pc:sldChg chg="modSp mod">
        <pc:chgData name="Ben Littlewood" userId="c796a4ea-16ea-4f6d-8b50-c3972cf66454" providerId="ADAL" clId="{D9A208D7-2D07-4E70-AB4D-A2A27167438A}" dt="2024-11-08T16:07:43.695" v="20" actId="1076"/>
        <pc:sldMkLst>
          <pc:docMk/>
          <pc:sldMk cId="2936152399" sldId="265"/>
        </pc:sldMkLst>
        <pc:spChg chg="mod">
          <ac:chgData name="Ben Littlewood" userId="c796a4ea-16ea-4f6d-8b50-c3972cf66454" providerId="ADAL" clId="{D9A208D7-2D07-4E70-AB4D-A2A27167438A}" dt="2024-11-08T16:06:51.639" v="17" actId="20577"/>
          <ac:spMkLst>
            <pc:docMk/>
            <pc:sldMk cId="2936152399" sldId="265"/>
            <ac:spMk id="177" creationId="{CFA59C66-55D9-F22B-BD87-BE408C8C52F0}"/>
          </ac:spMkLst>
        </pc:spChg>
        <pc:spChg chg="mod">
          <ac:chgData name="Ben Littlewood" userId="c796a4ea-16ea-4f6d-8b50-c3972cf66454" providerId="ADAL" clId="{D9A208D7-2D07-4E70-AB4D-A2A27167438A}" dt="2024-11-08T16:07:09.927" v="18" actId="14100"/>
          <ac:spMkLst>
            <pc:docMk/>
            <pc:sldMk cId="2936152399" sldId="265"/>
            <ac:spMk id="228" creationId="{8C6A8B57-191C-1045-EC58-704F71688A43}"/>
          </ac:spMkLst>
        </pc:spChg>
        <pc:picChg chg="mod">
          <ac:chgData name="Ben Littlewood" userId="c796a4ea-16ea-4f6d-8b50-c3972cf66454" providerId="ADAL" clId="{D9A208D7-2D07-4E70-AB4D-A2A27167438A}" dt="2024-11-08T16:07:43.695" v="20" actId="1076"/>
          <ac:picMkLst>
            <pc:docMk/>
            <pc:sldMk cId="2936152399" sldId="265"/>
            <ac:picMk id="226" creationId="{F56BFB22-252B-6486-5C16-A044E69AC65E}"/>
          </ac:picMkLst>
        </pc:picChg>
      </pc:sldChg>
      <pc:sldChg chg="modSp mod">
        <pc:chgData name="Ben Littlewood" userId="c796a4ea-16ea-4f6d-8b50-c3972cf66454" providerId="ADAL" clId="{D9A208D7-2D07-4E70-AB4D-A2A27167438A}" dt="2024-11-08T16:10:04.821" v="30" actId="1076"/>
        <pc:sldMkLst>
          <pc:docMk/>
          <pc:sldMk cId="702562984" sldId="266"/>
        </pc:sldMkLst>
        <pc:spChg chg="mod">
          <ac:chgData name="Ben Littlewood" userId="c796a4ea-16ea-4f6d-8b50-c3972cf66454" providerId="ADAL" clId="{D9A208D7-2D07-4E70-AB4D-A2A27167438A}" dt="2024-11-08T16:09:51.318" v="28" actId="20577"/>
          <ac:spMkLst>
            <pc:docMk/>
            <pc:sldMk cId="702562984" sldId="266"/>
            <ac:spMk id="21" creationId="{0E42DAF4-348D-1FD2-A6FB-B3A9B49253B4}"/>
          </ac:spMkLst>
        </pc:spChg>
        <pc:spChg chg="mod">
          <ac:chgData name="Ben Littlewood" userId="c796a4ea-16ea-4f6d-8b50-c3972cf66454" providerId="ADAL" clId="{D9A208D7-2D07-4E70-AB4D-A2A27167438A}" dt="2024-11-08T16:10:04.821" v="30" actId="1076"/>
          <ac:spMkLst>
            <pc:docMk/>
            <pc:sldMk cId="702562984" sldId="266"/>
            <ac:spMk id="33" creationId="{5C6CE17F-8B01-1F6A-C2FE-E2F02DD8CF34}"/>
          </ac:spMkLst>
        </pc:spChg>
      </pc:sldChg>
    </pc:docChg>
  </pc:docChgLst>
  <pc:docChgLst>
    <pc:chgData name="Greta Brambilla" userId="8b0fcf52-a462-42f8-9561-3bac0c569b11" providerId="ADAL" clId="{8B9D02D9-D99D-4508-AFB9-34F316A75F9A}"/>
    <pc:docChg chg="undo redo custSel modSld">
      <pc:chgData name="Greta Brambilla" userId="8b0fcf52-a462-42f8-9561-3bac0c569b11" providerId="ADAL" clId="{8B9D02D9-D99D-4508-AFB9-34F316A75F9A}" dt="2025-01-07T16:21:21.515" v="364" actId="255"/>
      <pc:docMkLst>
        <pc:docMk/>
      </pc:docMkLst>
      <pc:sldChg chg="modSp mod">
        <pc:chgData name="Greta Brambilla" userId="8b0fcf52-a462-42f8-9561-3bac0c569b11" providerId="ADAL" clId="{8B9D02D9-D99D-4508-AFB9-34F316A75F9A}" dt="2025-01-07T16:21:21.515" v="364" actId="255"/>
        <pc:sldMkLst>
          <pc:docMk/>
          <pc:sldMk cId="3210399379" sldId="264"/>
        </pc:sldMkLst>
        <pc:spChg chg="mod">
          <ac:chgData name="Greta Brambilla" userId="8b0fcf52-a462-42f8-9561-3bac0c569b11" providerId="ADAL" clId="{8B9D02D9-D99D-4508-AFB9-34F316A75F9A}" dt="2025-01-07T12:44:10.580" v="26" actId="20577"/>
          <ac:spMkLst>
            <pc:docMk/>
            <pc:sldMk cId="3210399379" sldId="264"/>
            <ac:spMk id="4" creationId="{D5E348D6-5064-18E0-CEAD-04DF243E6089}"/>
          </ac:spMkLst>
        </pc:spChg>
        <pc:spChg chg="mod">
          <ac:chgData name="Greta Brambilla" userId="8b0fcf52-a462-42f8-9561-3bac0c569b11" providerId="ADAL" clId="{8B9D02D9-D99D-4508-AFB9-34F316A75F9A}" dt="2025-01-07T12:41:17.399" v="6" actId="14100"/>
          <ac:spMkLst>
            <pc:docMk/>
            <pc:sldMk cId="3210399379" sldId="264"/>
            <ac:spMk id="5" creationId="{FBED5F2C-32EF-4D85-B8A9-3AD9286B86E2}"/>
          </ac:spMkLst>
        </pc:spChg>
        <pc:spChg chg="mod">
          <ac:chgData name="Greta Brambilla" userId="8b0fcf52-a462-42f8-9561-3bac0c569b11" providerId="ADAL" clId="{8B9D02D9-D99D-4508-AFB9-34F316A75F9A}" dt="2025-01-07T12:41:33.478" v="7" actId="14100"/>
          <ac:spMkLst>
            <pc:docMk/>
            <pc:sldMk cId="3210399379" sldId="264"/>
            <ac:spMk id="6" creationId="{1997A90D-5EB7-7610-5A23-F80E89684337}"/>
          </ac:spMkLst>
        </pc:spChg>
        <pc:spChg chg="mod">
          <ac:chgData name="Greta Brambilla" userId="8b0fcf52-a462-42f8-9561-3bac0c569b11" providerId="ADAL" clId="{8B9D02D9-D99D-4508-AFB9-34F316A75F9A}" dt="2025-01-07T12:44:01.278" v="25" actId="403"/>
          <ac:spMkLst>
            <pc:docMk/>
            <pc:sldMk cId="3210399379" sldId="264"/>
            <ac:spMk id="33" creationId="{B0C36A49-37DE-410E-4336-30E27A9AB9CF}"/>
          </ac:spMkLst>
        </pc:spChg>
        <pc:spChg chg="mod">
          <ac:chgData name="Greta Brambilla" userId="8b0fcf52-a462-42f8-9561-3bac0c569b11" providerId="ADAL" clId="{8B9D02D9-D99D-4508-AFB9-34F316A75F9A}" dt="2025-01-07T12:44:39.485" v="47" actId="14100"/>
          <ac:spMkLst>
            <pc:docMk/>
            <pc:sldMk cId="3210399379" sldId="264"/>
            <ac:spMk id="34" creationId="{5A8F22E2-EC86-8544-E200-F0E86A25C691}"/>
          </ac:spMkLst>
        </pc:spChg>
        <pc:spChg chg="mod">
          <ac:chgData name="Greta Brambilla" userId="8b0fcf52-a462-42f8-9561-3bac0c569b11" providerId="ADAL" clId="{8B9D02D9-D99D-4508-AFB9-34F316A75F9A}" dt="2025-01-07T12:44:46.208" v="48" actId="14100"/>
          <ac:spMkLst>
            <pc:docMk/>
            <pc:sldMk cId="3210399379" sldId="264"/>
            <ac:spMk id="35" creationId="{B3E11218-B300-CC9C-7EE1-1A54B169B2BD}"/>
          </ac:spMkLst>
        </pc:spChg>
        <pc:spChg chg="mod">
          <ac:chgData name="Greta Brambilla" userId="8b0fcf52-a462-42f8-9561-3bac0c569b11" providerId="ADAL" clId="{8B9D02D9-D99D-4508-AFB9-34F316A75F9A}" dt="2025-01-07T12:46:23.729" v="75" actId="14100"/>
          <ac:spMkLst>
            <pc:docMk/>
            <pc:sldMk cId="3210399379" sldId="264"/>
            <ac:spMk id="36" creationId="{00E12147-64E6-AA68-62BD-DF10798F5E0B}"/>
          </ac:spMkLst>
        </pc:spChg>
        <pc:spChg chg="mod">
          <ac:chgData name="Greta Brambilla" userId="8b0fcf52-a462-42f8-9561-3bac0c569b11" providerId="ADAL" clId="{8B9D02D9-D99D-4508-AFB9-34F316A75F9A}" dt="2025-01-07T12:46:34.871" v="76" actId="14100"/>
          <ac:spMkLst>
            <pc:docMk/>
            <pc:sldMk cId="3210399379" sldId="264"/>
            <ac:spMk id="37" creationId="{8FD700FD-DD24-2811-E3E0-D4CB65FD57BB}"/>
          </ac:spMkLst>
        </pc:spChg>
        <pc:spChg chg="mod">
          <ac:chgData name="Greta Brambilla" userId="8b0fcf52-a462-42f8-9561-3bac0c569b11" providerId="ADAL" clId="{8B9D02D9-D99D-4508-AFB9-34F316A75F9A}" dt="2025-01-07T12:44:56.661" v="55" actId="1037"/>
          <ac:spMkLst>
            <pc:docMk/>
            <pc:sldMk cId="3210399379" sldId="264"/>
            <ac:spMk id="57" creationId="{4047C061-EA2D-C07F-5553-EBA5BE8312DE}"/>
          </ac:spMkLst>
        </pc:spChg>
        <pc:spChg chg="mod">
          <ac:chgData name="Greta Brambilla" userId="8b0fcf52-a462-42f8-9561-3bac0c569b11" providerId="ADAL" clId="{8B9D02D9-D99D-4508-AFB9-34F316A75F9A}" dt="2025-01-07T12:44:01.278" v="25" actId="403"/>
          <ac:spMkLst>
            <pc:docMk/>
            <pc:sldMk cId="3210399379" sldId="264"/>
            <ac:spMk id="85" creationId="{5C788D2A-1437-80EC-DFBC-6BEDB12534C5}"/>
          </ac:spMkLst>
        </pc:spChg>
        <pc:spChg chg="mod">
          <ac:chgData name="Greta Brambilla" userId="8b0fcf52-a462-42f8-9561-3bac0c569b11" providerId="ADAL" clId="{8B9D02D9-D99D-4508-AFB9-34F316A75F9A}" dt="2025-01-07T12:45:13.949" v="56" actId="14100"/>
          <ac:spMkLst>
            <pc:docMk/>
            <pc:sldMk cId="3210399379" sldId="264"/>
            <ac:spMk id="86" creationId="{C47D1E67-58BF-D214-9F3B-EA65D90E9781}"/>
          </ac:spMkLst>
        </pc:spChg>
        <pc:spChg chg="mod">
          <ac:chgData name="Greta Brambilla" userId="8b0fcf52-a462-42f8-9561-3bac0c569b11" providerId="ADAL" clId="{8B9D02D9-D99D-4508-AFB9-34F316A75F9A}" dt="2025-01-07T12:45:33.976" v="57" actId="14100"/>
          <ac:spMkLst>
            <pc:docMk/>
            <pc:sldMk cId="3210399379" sldId="264"/>
            <ac:spMk id="87" creationId="{E98DAB6B-24F6-AFD9-64C4-C4EBF66FBF45}"/>
          </ac:spMkLst>
        </pc:spChg>
        <pc:spChg chg="mod">
          <ac:chgData name="Greta Brambilla" userId="8b0fcf52-a462-42f8-9561-3bac0c569b11" providerId="ADAL" clId="{8B9D02D9-D99D-4508-AFB9-34F316A75F9A}" dt="2025-01-07T12:45:48.882" v="73" actId="1038"/>
          <ac:spMkLst>
            <pc:docMk/>
            <pc:sldMk cId="3210399379" sldId="264"/>
            <ac:spMk id="88" creationId="{B29BFBF4-D98E-DAF8-71A6-32279A25C763}"/>
          </ac:spMkLst>
        </pc:spChg>
        <pc:spChg chg="mod">
          <ac:chgData name="Greta Brambilla" userId="8b0fcf52-a462-42f8-9561-3bac0c569b11" providerId="ADAL" clId="{8B9D02D9-D99D-4508-AFB9-34F316A75F9A}" dt="2025-01-07T12:45:43.919" v="65" actId="1038"/>
          <ac:spMkLst>
            <pc:docMk/>
            <pc:sldMk cId="3210399379" sldId="264"/>
            <ac:spMk id="89" creationId="{30544F0C-981B-A8D3-BFDD-783469A07597}"/>
          </ac:spMkLst>
        </pc:spChg>
        <pc:spChg chg="mod">
          <ac:chgData name="Greta Brambilla" userId="8b0fcf52-a462-42f8-9561-3bac0c569b11" providerId="ADAL" clId="{8B9D02D9-D99D-4508-AFB9-34F316A75F9A}" dt="2025-01-07T12:46:46.229" v="77" actId="403"/>
          <ac:spMkLst>
            <pc:docMk/>
            <pc:sldMk cId="3210399379" sldId="264"/>
            <ac:spMk id="90" creationId="{09EB6DFD-917A-4830-7B20-5D7E658847AA}"/>
          </ac:spMkLst>
        </pc:spChg>
        <pc:spChg chg="mod">
          <ac:chgData name="Greta Brambilla" userId="8b0fcf52-a462-42f8-9561-3bac0c569b11" providerId="ADAL" clId="{8B9D02D9-D99D-4508-AFB9-34F316A75F9A}" dt="2025-01-07T16:20:36.584" v="363" actId="1035"/>
          <ac:spMkLst>
            <pc:docMk/>
            <pc:sldMk cId="3210399379" sldId="264"/>
            <ac:spMk id="138" creationId="{73FE1D4A-92A7-7A4A-307F-3CF9CAAB65D4}"/>
          </ac:spMkLst>
        </pc:spChg>
        <pc:spChg chg="mod">
          <ac:chgData name="Greta Brambilla" userId="8b0fcf52-a462-42f8-9561-3bac0c569b11" providerId="ADAL" clId="{8B9D02D9-D99D-4508-AFB9-34F316A75F9A}" dt="2025-01-07T12:47:53.081" v="105" actId="1038"/>
          <ac:spMkLst>
            <pc:docMk/>
            <pc:sldMk cId="3210399379" sldId="264"/>
            <ac:spMk id="179" creationId="{16F87704-88F3-C86A-D469-89EBB56D4455}"/>
          </ac:spMkLst>
        </pc:spChg>
        <pc:spChg chg="mod">
          <ac:chgData name="Greta Brambilla" userId="8b0fcf52-a462-42f8-9561-3bac0c569b11" providerId="ADAL" clId="{8B9D02D9-D99D-4508-AFB9-34F316A75F9A}" dt="2025-01-07T12:49:32.408" v="139" actId="255"/>
          <ac:spMkLst>
            <pc:docMk/>
            <pc:sldMk cId="3210399379" sldId="264"/>
            <ac:spMk id="180" creationId="{D43438A9-A4AF-DAC9-ECD4-7D26B4162D36}"/>
          </ac:spMkLst>
        </pc:spChg>
        <pc:spChg chg="mod">
          <ac:chgData name="Greta Brambilla" userId="8b0fcf52-a462-42f8-9561-3bac0c569b11" providerId="ADAL" clId="{8B9D02D9-D99D-4508-AFB9-34F316A75F9A}" dt="2025-01-07T12:49:16.553" v="134" actId="403"/>
          <ac:spMkLst>
            <pc:docMk/>
            <pc:sldMk cId="3210399379" sldId="264"/>
            <ac:spMk id="182" creationId="{5F633676-53A1-1E4F-60E9-FC53802ED3EA}"/>
          </ac:spMkLst>
        </pc:spChg>
        <pc:spChg chg="mod">
          <ac:chgData name="Greta Brambilla" userId="8b0fcf52-a462-42f8-9561-3bac0c569b11" providerId="ADAL" clId="{8B9D02D9-D99D-4508-AFB9-34F316A75F9A}" dt="2025-01-07T16:21:21.515" v="364" actId="255"/>
          <ac:spMkLst>
            <pc:docMk/>
            <pc:sldMk cId="3210399379" sldId="264"/>
            <ac:spMk id="183" creationId="{FDED80BC-AECE-F255-8F1F-E6D8333B8A58}"/>
          </ac:spMkLst>
        </pc:spChg>
        <pc:spChg chg="mod">
          <ac:chgData name="Greta Brambilla" userId="8b0fcf52-a462-42f8-9561-3bac0c569b11" providerId="ADAL" clId="{8B9D02D9-D99D-4508-AFB9-34F316A75F9A}" dt="2025-01-07T12:49:51.996" v="142" actId="403"/>
          <ac:spMkLst>
            <pc:docMk/>
            <pc:sldMk cId="3210399379" sldId="264"/>
            <ac:spMk id="184" creationId="{67273AD1-48C6-A606-5362-FB180292A750}"/>
          </ac:spMkLst>
        </pc:spChg>
        <pc:spChg chg="mod">
          <ac:chgData name="Greta Brambilla" userId="8b0fcf52-a462-42f8-9561-3bac0c569b11" providerId="ADAL" clId="{8B9D02D9-D99D-4508-AFB9-34F316A75F9A}" dt="2025-01-07T12:49:54.651" v="143" actId="403"/>
          <ac:spMkLst>
            <pc:docMk/>
            <pc:sldMk cId="3210399379" sldId="264"/>
            <ac:spMk id="185" creationId="{6452D542-0356-DF61-7433-105C9E05C7B1}"/>
          </ac:spMkLst>
        </pc:spChg>
        <pc:spChg chg="mod">
          <ac:chgData name="Greta Brambilla" userId="8b0fcf52-a462-42f8-9561-3bac0c569b11" providerId="ADAL" clId="{8B9D02D9-D99D-4508-AFB9-34F316A75F9A}" dt="2025-01-07T12:49:57.037" v="144" actId="403"/>
          <ac:spMkLst>
            <pc:docMk/>
            <pc:sldMk cId="3210399379" sldId="264"/>
            <ac:spMk id="186" creationId="{C1D9EF3E-15EC-592B-6E34-EEDE21BD18C4}"/>
          </ac:spMkLst>
        </pc:spChg>
        <pc:spChg chg="mod">
          <ac:chgData name="Greta Brambilla" userId="8b0fcf52-a462-42f8-9561-3bac0c569b11" providerId="ADAL" clId="{8B9D02D9-D99D-4508-AFB9-34F316A75F9A}" dt="2025-01-07T12:49:23.669" v="136" actId="403"/>
          <ac:spMkLst>
            <pc:docMk/>
            <pc:sldMk cId="3210399379" sldId="264"/>
            <ac:spMk id="190" creationId="{EAF19A81-6474-F34A-84DA-4EB0C6D92061}"/>
          </ac:spMkLst>
        </pc:spChg>
        <pc:spChg chg="mod">
          <ac:chgData name="Greta Brambilla" userId="8b0fcf52-a462-42f8-9561-3bac0c569b11" providerId="ADAL" clId="{8B9D02D9-D99D-4508-AFB9-34F316A75F9A}" dt="2025-01-07T12:49:25.595" v="137" actId="403"/>
          <ac:spMkLst>
            <pc:docMk/>
            <pc:sldMk cId="3210399379" sldId="264"/>
            <ac:spMk id="191" creationId="{C795A891-999B-768D-C25A-2EBD4BF9E9B8}"/>
          </ac:spMkLst>
        </pc:spChg>
        <pc:spChg chg="mod">
          <ac:chgData name="Greta Brambilla" userId="8b0fcf52-a462-42f8-9561-3bac0c569b11" providerId="ADAL" clId="{8B9D02D9-D99D-4508-AFB9-34F316A75F9A}" dt="2025-01-07T12:50:13.125" v="146" actId="14100"/>
          <ac:spMkLst>
            <pc:docMk/>
            <pc:sldMk cId="3210399379" sldId="264"/>
            <ac:spMk id="202" creationId="{C540BE8C-D172-6F73-EE60-7C2FA4E67988}"/>
          </ac:spMkLst>
        </pc:spChg>
        <pc:spChg chg="mod">
          <ac:chgData name="Greta Brambilla" userId="8b0fcf52-a462-42f8-9561-3bac0c569b11" providerId="ADAL" clId="{8B9D02D9-D99D-4508-AFB9-34F316A75F9A}" dt="2025-01-07T12:50:58.563" v="153" actId="1035"/>
          <ac:spMkLst>
            <pc:docMk/>
            <pc:sldMk cId="3210399379" sldId="264"/>
            <ac:spMk id="204" creationId="{7028DDA6-B34C-0608-BC78-4EC5A04E575D}"/>
          </ac:spMkLst>
        </pc:spChg>
        <pc:spChg chg="mod">
          <ac:chgData name="Greta Brambilla" userId="8b0fcf52-a462-42f8-9561-3bac0c569b11" providerId="ADAL" clId="{8B9D02D9-D99D-4508-AFB9-34F316A75F9A}" dt="2025-01-07T12:51:33.417" v="156" actId="14100"/>
          <ac:spMkLst>
            <pc:docMk/>
            <pc:sldMk cId="3210399379" sldId="264"/>
            <ac:spMk id="205" creationId="{762E4336-A4F4-F729-D2B3-7A28FD8E2807}"/>
          </ac:spMkLst>
        </pc:spChg>
        <pc:grpChg chg="mod">
          <ac:chgData name="Greta Brambilla" userId="8b0fcf52-a462-42f8-9561-3bac0c569b11" providerId="ADAL" clId="{8B9D02D9-D99D-4508-AFB9-34F316A75F9A}" dt="2025-01-07T12:42:52.122" v="20" actId="1076"/>
          <ac:grpSpMkLst>
            <pc:docMk/>
            <pc:sldMk cId="3210399379" sldId="264"/>
            <ac:grpSpMk id="2" creationId="{4B912412-1CB3-A104-0B3E-DCA2598DDEFC}"/>
          </ac:grpSpMkLst>
        </pc:grpChg>
        <pc:graphicFrameChg chg="modGraphic">
          <ac:chgData name="Greta Brambilla" userId="8b0fcf52-a462-42f8-9561-3bac0c569b11" providerId="ADAL" clId="{8B9D02D9-D99D-4508-AFB9-34F316A75F9A}" dt="2025-01-07T12:43:47.991" v="24" actId="403"/>
          <ac:graphicFrameMkLst>
            <pc:docMk/>
            <pc:sldMk cId="3210399379" sldId="264"/>
            <ac:graphicFrameMk id="17" creationId="{1CD3D1A8-BBF6-E133-5DE7-D99337996082}"/>
          </ac:graphicFrameMkLst>
        </pc:graphicFrameChg>
        <pc:picChg chg="mod">
          <ac:chgData name="Greta Brambilla" userId="8b0fcf52-a462-42f8-9561-3bac0c569b11" providerId="ADAL" clId="{8B9D02D9-D99D-4508-AFB9-34F316A75F9A}" dt="2025-01-07T12:44:22.511" v="40" actId="1036"/>
          <ac:picMkLst>
            <pc:docMk/>
            <pc:sldMk cId="3210399379" sldId="264"/>
            <ac:picMk id="3" creationId="{6C1D5613-BA52-5BC1-DDD4-9CD05A3113E7}"/>
          </ac:picMkLst>
        </pc:picChg>
        <pc:picChg chg="mod">
          <ac:chgData name="Greta Brambilla" userId="8b0fcf52-a462-42f8-9561-3bac0c569b11" providerId="ADAL" clId="{8B9D02D9-D99D-4508-AFB9-34F316A75F9A}" dt="2025-01-07T12:44:18.156" v="32" actId="1037"/>
          <ac:picMkLst>
            <pc:docMk/>
            <pc:sldMk cId="3210399379" sldId="264"/>
            <ac:picMk id="8" creationId="{CC2BB396-F1FB-2CF2-6009-0935CE0647E1}"/>
          </ac:picMkLst>
        </pc:picChg>
        <pc:picChg chg="mod">
          <ac:chgData name="Greta Brambilla" userId="8b0fcf52-a462-42f8-9561-3bac0c569b11" providerId="ADAL" clId="{8B9D02D9-D99D-4508-AFB9-34F316A75F9A}" dt="2025-01-07T12:44:25.252" v="46" actId="1037"/>
          <ac:picMkLst>
            <pc:docMk/>
            <pc:sldMk cId="3210399379" sldId="264"/>
            <ac:picMk id="16" creationId="{F42F25AC-B273-E277-4D1D-6DC32C8561DC}"/>
          </ac:picMkLst>
        </pc:picChg>
        <pc:picChg chg="mod">
          <ac:chgData name="Greta Brambilla" userId="8b0fcf52-a462-42f8-9561-3bac0c569b11" providerId="ADAL" clId="{8B9D02D9-D99D-4508-AFB9-34F316A75F9A}" dt="2025-01-07T12:42:52.538" v="21" actId="1076"/>
          <ac:picMkLst>
            <pc:docMk/>
            <pc:sldMk cId="3210399379" sldId="264"/>
            <ac:picMk id="82" creationId="{91EF8A7C-A884-AD34-83B3-A32D13DBCE92}"/>
          </ac:picMkLst>
        </pc:picChg>
        <pc:picChg chg="mod">
          <ac:chgData name="Greta Brambilla" userId="8b0fcf52-a462-42f8-9561-3bac0c569b11" providerId="ADAL" clId="{8B9D02D9-D99D-4508-AFB9-34F316A75F9A}" dt="2025-01-07T12:45:48.882" v="73" actId="1038"/>
          <ac:picMkLst>
            <pc:docMk/>
            <pc:sldMk cId="3210399379" sldId="264"/>
            <ac:picMk id="91" creationId="{F9E3F669-053D-3992-5034-9F51D15C376B}"/>
          </ac:picMkLst>
        </pc:picChg>
        <pc:picChg chg="mod">
          <ac:chgData name="Greta Brambilla" userId="8b0fcf52-a462-42f8-9561-3bac0c569b11" providerId="ADAL" clId="{8B9D02D9-D99D-4508-AFB9-34F316A75F9A}" dt="2025-01-07T12:45:43.919" v="65" actId="1038"/>
          <ac:picMkLst>
            <pc:docMk/>
            <pc:sldMk cId="3210399379" sldId="264"/>
            <ac:picMk id="92" creationId="{52D6FF8A-4B99-2340-50D9-02A3D0DECF8E}"/>
          </ac:picMkLst>
        </pc:picChg>
        <pc:picChg chg="mod">
          <ac:chgData name="Greta Brambilla" userId="8b0fcf52-a462-42f8-9561-3bac0c569b11" providerId="ADAL" clId="{8B9D02D9-D99D-4508-AFB9-34F316A75F9A}" dt="2025-01-07T12:49:00.551" v="133" actId="1035"/>
          <ac:picMkLst>
            <pc:docMk/>
            <pc:sldMk cId="3210399379" sldId="264"/>
            <ac:picMk id="136" creationId="{D622C09F-9833-8225-2DB1-BE9594147818}"/>
          </ac:picMkLst>
        </pc:picChg>
        <pc:picChg chg="mod">
          <ac:chgData name="Greta Brambilla" userId="8b0fcf52-a462-42f8-9561-3bac0c569b11" providerId="ADAL" clId="{8B9D02D9-D99D-4508-AFB9-34F316A75F9A}" dt="2025-01-07T12:49:43.099" v="141" actId="1035"/>
          <ac:picMkLst>
            <pc:docMk/>
            <pc:sldMk cId="3210399379" sldId="264"/>
            <ac:picMk id="194" creationId="{A84030C7-DBD0-3714-EB7F-9F102C9F8422}"/>
          </ac:picMkLst>
        </pc:picChg>
        <pc:picChg chg="mod">
          <ac:chgData name="Greta Brambilla" userId="8b0fcf52-a462-42f8-9561-3bac0c569b11" providerId="ADAL" clId="{8B9D02D9-D99D-4508-AFB9-34F316A75F9A}" dt="2025-01-07T12:49:41.476" v="140" actId="1036"/>
          <ac:picMkLst>
            <pc:docMk/>
            <pc:sldMk cId="3210399379" sldId="264"/>
            <ac:picMk id="195" creationId="{D584D424-00C1-6099-23CC-136CF24C1F48}"/>
          </ac:picMkLst>
        </pc:picChg>
        <pc:picChg chg="mod">
          <ac:chgData name="Greta Brambilla" userId="8b0fcf52-a462-42f8-9561-3bac0c569b11" providerId="ADAL" clId="{8B9D02D9-D99D-4508-AFB9-34F316A75F9A}" dt="2025-01-07T12:51:38.467" v="157" actId="1036"/>
          <ac:picMkLst>
            <pc:docMk/>
            <pc:sldMk cId="3210399379" sldId="264"/>
            <ac:picMk id="206" creationId="{048A450A-B061-3DC3-B70F-01B66A9D831B}"/>
          </ac:picMkLst>
        </pc:picChg>
        <pc:cxnChg chg="mod">
          <ac:chgData name="Greta Brambilla" userId="8b0fcf52-a462-42f8-9561-3bac0c569b11" providerId="ADAL" clId="{8B9D02D9-D99D-4508-AFB9-34F316A75F9A}" dt="2025-01-07T12:44:22.511" v="40" actId="1036"/>
          <ac:cxnSpMkLst>
            <pc:docMk/>
            <pc:sldMk cId="3210399379" sldId="264"/>
            <ac:cxnSpMk id="10" creationId="{E651417A-97DF-2CFD-7427-1E45ADF93CEF}"/>
          </ac:cxnSpMkLst>
        </pc:cxnChg>
        <pc:cxnChg chg="mod">
          <ac:chgData name="Greta Brambilla" userId="8b0fcf52-a462-42f8-9561-3bac0c569b11" providerId="ADAL" clId="{8B9D02D9-D99D-4508-AFB9-34F316A75F9A}" dt="2025-01-07T12:44:39.485" v="47" actId="14100"/>
          <ac:cxnSpMkLst>
            <pc:docMk/>
            <pc:sldMk cId="3210399379" sldId="264"/>
            <ac:cxnSpMk id="39" creationId="{36A6DCF0-34E5-FD67-FF8B-079B297FC514}"/>
          </ac:cxnSpMkLst>
        </pc:cxnChg>
        <pc:cxnChg chg="mod">
          <ac:chgData name="Greta Brambilla" userId="8b0fcf52-a462-42f8-9561-3bac0c569b11" providerId="ADAL" clId="{8B9D02D9-D99D-4508-AFB9-34F316A75F9A}" dt="2025-01-07T12:44:46.208" v="48" actId="14100"/>
          <ac:cxnSpMkLst>
            <pc:docMk/>
            <pc:sldMk cId="3210399379" sldId="264"/>
            <ac:cxnSpMk id="42" creationId="{29A3A413-02EC-8B0F-42AF-D6DA8CE06FAE}"/>
          </ac:cxnSpMkLst>
        </pc:cxnChg>
        <pc:cxnChg chg="mod">
          <ac:chgData name="Greta Brambilla" userId="8b0fcf52-a462-42f8-9561-3bac0c569b11" providerId="ADAL" clId="{8B9D02D9-D99D-4508-AFB9-34F316A75F9A}" dt="2025-01-07T12:46:23.729" v="75" actId="14100"/>
          <ac:cxnSpMkLst>
            <pc:docMk/>
            <pc:sldMk cId="3210399379" sldId="264"/>
            <ac:cxnSpMk id="53" creationId="{9CE075A8-42DB-01CE-103F-704217870305}"/>
          </ac:cxnSpMkLst>
        </pc:cxnChg>
        <pc:cxnChg chg="mod">
          <ac:chgData name="Greta Brambilla" userId="8b0fcf52-a462-42f8-9561-3bac0c569b11" providerId="ADAL" clId="{8B9D02D9-D99D-4508-AFB9-34F316A75F9A}" dt="2025-01-07T12:46:34.871" v="76" actId="14100"/>
          <ac:cxnSpMkLst>
            <pc:docMk/>
            <pc:sldMk cId="3210399379" sldId="264"/>
            <ac:cxnSpMk id="55" creationId="{78B82A26-65F1-4F5E-1318-3C6FD765422C}"/>
          </ac:cxnSpMkLst>
        </pc:cxnChg>
        <pc:cxnChg chg="mod">
          <ac:chgData name="Greta Brambilla" userId="8b0fcf52-a462-42f8-9561-3bac0c569b11" providerId="ADAL" clId="{8B9D02D9-D99D-4508-AFB9-34F316A75F9A}" dt="2025-01-07T12:46:23.729" v="75" actId="14100"/>
          <ac:cxnSpMkLst>
            <pc:docMk/>
            <pc:sldMk cId="3210399379" sldId="264"/>
            <ac:cxnSpMk id="59" creationId="{7EFFC495-48C7-0844-F6A8-ED3CFA352D31}"/>
          </ac:cxnSpMkLst>
        </pc:cxnChg>
        <pc:cxnChg chg="mod">
          <ac:chgData name="Greta Brambilla" userId="8b0fcf52-a462-42f8-9561-3bac0c569b11" providerId="ADAL" clId="{8B9D02D9-D99D-4508-AFB9-34F316A75F9A}" dt="2025-01-07T12:46:34.871" v="76" actId="14100"/>
          <ac:cxnSpMkLst>
            <pc:docMk/>
            <pc:sldMk cId="3210399379" sldId="264"/>
            <ac:cxnSpMk id="64" creationId="{07F1D865-9425-BFFB-CD10-C20050A7AC0D}"/>
          </ac:cxnSpMkLst>
        </pc:cxnChg>
        <pc:cxnChg chg="mod">
          <ac:chgData name="Greta Brambilla" userId="8b0fcf52-a462-42f8-9561-3bac0c569b11" providerId="ADAL" clId="{8B9D02D9-D99D-4508-AFB9-34F316A75F9A}" dt="2025-01-07T12:45:48.882" v="73" actId="1038"/>
          <ac:cxnSpMkLst>
            <pc:docMk/>
            <pc:sldMk cId="3210399379" sldId="264"/>
            <ac:cxnSpMk id="112" creationId="{19F9180A-6B38-E68D-ABE5-E5641AC2687A}"/>
          </ac:cxnSpMkLst>
        </pc:cxnChg>
        <pc:cxnChg chg="mod">
          <ac:chgData name="Greta Brambilla" userId="8b0fcf52-a462-42f8-9561-3bac0c569b11" providerId="ADAL" clId="{8B9D02D9-D99D-4508-AFB9-34F316A75F9A}" dt="2025-01-07T12:45:43.919" v="65" actId="1038"/>
          <ac:cxnSpMkLst>
            <pc:docMk/>
            <pc:sldMk cId="3210399379" sldId="264"/>
            <ac:cxnSpMk id="115" creationId="{4D3D99F7-0AF1-8840-9898-EE1C082D84CA}"/>
          </ac:cxnSpMkLst>
        </pc:cxnChg>
        <pc:cxnChg chg="mod">
          <ac:chgData name="Greta Brambilla" userId="8b0fcf52-a462-42f8-9561-3bac0c569b11" providerId="ADAL" clId="{8B9D02D9-D99D-4508-AFB9-34F316A75F9A}" dt="2025-01-07T12:45:33.976" v="57" actId="14100"/>
          <ac:cxnSpMkLst>
            <pc:docMk/>
            <pc:sldMk cId="3210399379" sldId="264"/>
            <ac:cxnSpMk id="150" creationId="{E2554787-439C-3F71-8158-12AC10648833}"/>
          </ac:cxnSpMkLst>
        </pc:cxnChg>
      </pc:sldChg>
      <pc:sldChg chg="modSp mod">
        <pc:chgData name="Greta Brambilla" userId="8b0fcf52-a462-42f8-9561-3bac0c569b11" providerId="ADAL" clId="{8B9D02D9-D99D-4508-AFB9-34F316A75F9A}" dt="2025-01-07T15:08:06.637" v="231" actId="1076"/>
        <pc:sldMkLst>
          <pc:docMk/>
          <pc:sldMk cId="2936152399" sldId="265"/>
        </pc:sldMkLst>
        <pc:spChg chg="mod">
          <ac:chgData name="Greta Brambilla" userId="8b0fcf52-a462-42f8-9561-3bac0c569b11" providerId="ADAL" clId="{8B9D02D9-D99D-4508-AFB9-34F316A75F9A}" dt="2025-01-07T15:05:00.291" v="222" actId="20577"/>
          <ac:spMkLst>
            <pc:docMk/>
            <pc:sldMk cId="2936152399" sldId="265"/>
            <ac:spMk id="5" creationId="{F719F973-49E9-148B-4556-A9F13E55E8EB}"/>
          </ac:spMkLst>
        </pc:spChg>
        <pc:spChg chg="mod">
          <ac:chgData name="Greta Brambilla" userId="8b0fcf52-a462-42f8-9561-3bac0c569b11" providerId="ADAL" clId="{8B9D02D9-D99D-4508-AFB9-34F316A75F9A}" dt="2025-01-07T12:41:40.977" v="8" actId="14100"/>
          <ac:spMkLst>
            <pc:docMk/>
            <pc:sldMk cId="2936152399" sldId="265"/>
            <ac:spMk id="6" creationId="{0BB2B3A5-5EA3-C4EB-E39F-2534165E35B1}"/>
          </ac:spMkLst>
        </pc:spChg>
        <pc:spChg chg="mod">
          <ac:chgData name="Greta Brambilla" userId="8b0fcf52-a462-42f8-9561-3bac0c569b11" providerId="ADAL" clId="{8B9D02D9-D99D-4508-AFB9-34F316A75F9A}" dt="2025-01-07T12:52:40.361" v="181" actId="1038"/>
          <ac:spMkLst>
            <pc:docMk/>
            <pc:sldMk cId="2936152399" sldId="265"/>
            <ac:spMk id="177" creationId="{CFA59C66-55D9-F22B-BD87-BE408C8C52F0}"/>
          </ac:spMkLst>
        </pc:spChg>
        <pc:spChg chg="mod">
          <ac:chgData name="Greta Brambilla" userId="8b0fcf52-a462-42f8-9561-3bac0c569b11" providerId="ADAL" clId="{8B9D02D9-D99D-4508-AFB9-34F316A75F9A}" dt="2025-01-07T12:52:12.463" v="158" actId="403"/>
          <ac:spMkLst>
            <pc:docMk/>
            <pc:sldMk cId="2936152399" sldId="265"/>
            <ac:spMk id="182" creationId="{424AF540-D5E7-2D68-69AD-4FB95628EAF8}"/>
          </ac:spMkLst>
        </pc:spChg>
        <pc:spChg chg="mod">
          <ac:chgData name="Greta Brambilla" userId="8b0fcf52-a462-42f8-9561-3bac0c569b11" providerId="ADAL" clId="{8B9D02D9-D99D-4508-AFB9-34F316A75F9A}" dt="2025-01-07T12:52:16.880" v="160" actId="403"/>
          <ac:spMkLst>
            <pc:docMk/>
            <pc:sldMk cId="2936152399" sldId="265"/>
            <ac:spMk id="183" creationId="{7856B1E8-8B8C-0B98-E0A7-6E359BABEF97}"/>
          </ac:spMkLst>
        </pc:spChg>
        <pc:spChg chg="mod">
          <ac:chgData name="Greta Brambilla" userId="8b0fcf52-a462-42f8-9561-3bac0c569b11" providerId="ADAL" clId="{8B9D02D9-D99D-4508-AFB9-34F316A75F9A}" dt="2025-01-07T12:52:14.880" v="159" actId="403"/>
          <ac:spMkLst>
            <pc:docMk/>
            <pc:sldMk cId="2936152399" sldId="265"/>
            <ac:spMk id="184" creationId="{7690FF0A-E1DD-76EE-9D67-0B3A0C403D3E}"/>
          </ac:spMkLst>
        </pc:spChg>
        <pc:spChg chg="mod">
          <ac:chgData name="Greta Brambilla" userId="8b0fcf52-a462-42f8-9561-3bac0c569b11" providerId="ADAL" clId="{8B9D02D9-D99D-4508-AFB9-34F316A75F9A}" dt="2025-01-07T15:08:06.637" v="231" actId="1076"/>
          <ac:spMkLst>
            <pc:docMk/>
            <pc:sldMk cId="2936152399" sldId="265"/>
            <ac:spMk id="227" creationId="{95EA1075-4A82-3A98-A8D9-1A4F43DEDBDA}"/>
          </ac:spMkLst>
        </pc:spChg>
        <pc:spChg chg="mod">
          <ac:chgData name="Greta Brambilla" userId="8b0fcf52-a462-42f8-9561-3bac0c569b11" providerId="ADAL" clId="{8B9D02D9-D99D-4508-AFB9-34F316A75F9A}" dt="2025-01-07T12:53:34.234" v="185" actId="20577"/>
          <ac:spMkLst>
            <pc:docMk/>
            <pc:sldMk cId="2936152399" sldId="265"/>
            <ac:spMk id="228" creationId="{8C6A8B57-191C-1045-EC58-704F71688A43}"/>
          </ac:spMkLst>
        </pc:spChg>
        <pc:spChg chg="mod">
          <ac:chgData name="Greta Brambilla" userId="8b0fcf52-a462-42f8-9561-3bac0c569b11" providerId="ADAL" clId="{8B9D02D9-D99D-4508-AFB9-34F316A75F9A}" dt="2025-01-07T12:53:59.986" v="193" actId="20577"/>
          <ac:spMkLst>
            <pc:docMk/>
            <pc:sldMk cId="2936152399" sldId="265"/>
            <ac:spMk id="231" creationId="{E37D09F7-870F-6D9D-1547-1E8FEF948C3A}"/>
          </ac:spMkLst>
        </pc:spChg>
        <pc:spChg chg="mod">
          <ac:chgData name="Greta Brambilla" userId="8b0fcf52-a462-42f8-9561-3bac0c569b11" providerId="ADAL" clId="{8B9D02D9-D99D-4508-AFB9-34F316A75F9A}" dt="2025-01-07T15:05:59.975" v="229" actId="20577"/>
          <ac:spMkLst>
            <pc:docMk/>
            <pc:sldMk cId="2936152399" sldId="265"/>
            <ac:spMk id="232" creationId="{FBC98663-913C-EF4F-9311-5D115AC717E5}"/>
          </ac:spMkLst>
        </pc:spChg>
        <pc:spChg chg="mod">
          <ac:chgData name="Greta Brambilla" userId="8b0fcf52-a462-42f8-9561-3bac0c569b11" providerId="ADAL" clId="{8B9D02D9-D99D-4508-AFB9-34F316A75F9A}" dt="2025-01-07T15:07:49.465" v="230" actId="1076"/>
          <ac:spMkLst>
            <pc:docMk/>
            <pc:sldMk cId="2936152399" sldId="265"/>
            <ac:spMk id="233" creationId="{1E791EC7-F5F4-4855-8ED3-A16620E00764}"/>
          </ac:spMkLst>
        </pc:spChg>
        <pc:grpChg chg="mod">
          <ac:chgData name="Greta Brambilla" userId="8b0fcf52-a462-42f8-9561-3bac0c569b11" providerId="ADAL" clId="{8B9D02D9-D99D-4508-AFB9-34F316A75F9A}" dt="2025-01-07T12:42:00.374" v="11" actId="1076"/>
          <ac:grpSpMkLst>
            <pc:docMk/>
            <pc:sldMk cId="2936152399" sldId="265"/>
            <ac:grpSpMk id="2" creationId="{76ADE2F1-5D84-D386-B9C7-D3B3A8C1DF0A}"/>
          </ac:grpSpMkLst>
        </pc:grpChg>
        <pc:cxnChg chg="mod">
          <ac:chgData name="Greta Brambilla" userId="8b0fcf52-a462-42f8-9561-3bac0c569b11" providerId="ADAL" clId="{8B9D02D9-D99D-4508-AFB9-34F316A75F9A}" dt="2025-01-07T12:52:16.880" v="160" actId="403"/>
          <ac:cxnSpMkLst>
            <pc:docMk/>
            <pc:sldMk cId="2936152399" sldId="265"/>
            <ac:cxnSpMk id="185" creationId="{2E9A88FF-E999-E5C7-8FB0-2DFB1D2D904E}"/>
          </ac:cxnSpMkLst>
        </pc:cxnChg>
        <pc:cxnChg chg="mod">
          <ac:chgData name="Greta Brambilla" userId="8b0fcf52-a462-42f8-9561-3bac0c569b11" providerId="ADAL" clId="{8B9D02D9-D99D-4508-AFB9-34F316A75F9A}" dt="2025-01-07T12:52:14.880" v="159" actId="403"/>
          <ac:cxnSpMkLst>
            <pc:docMk/>
            <pc:sldMk cId="2936152399" sldId="265"/>
            <ac:cxnSpMk id="186" creationId="{9D5DA19A-FD00-31ED-305D-643F4F90FE81}"/>
          </ac:cxnSpMkLst>
        </pc:cxnChg>
      </pc:sldChg>
      <pc:sldChg chg="modSp mod">
        <pc:chgData name="Greta Brambilla" userId="8b0fcf52-a462-42f8-9561-3bac0c569b11" providerId="ADAL" clId="{8B9D02D9-D99D-4508-AFB9-34F316A75F9A}" dt="2025-01-07T15:17:24.502" v="362" actId="1035"/>
        <pc:sldMkLst>
          <pc:docMk/>
          <pc:sldMk cId="702562984" sldId="266"/>
        </pc:sldMkLst>
        <pc:spChg chg="mod">
          <ac:chgData name="Greta Brambilla" userId="8b0fcf52-a462-42f8-9561-3bac0c569b11" providerId="ADAL" clId="{8B9D02D9-D99D-4508-AFB9-34F316A75F9A}" dt="2025-01-07T15:05:08.593" v="226" actId="20577"/>
          <ac:spMkLst>
            <pc:docMk/>
            <pc:sldMk cId="702562984" sldId="266"/>
            <ac:spMk id="5" creationId="{966B91BD-99D2-2F16-B752-62C35C1D618F}"/>
          </ac:spMkLst>
        </pc:spChg>
        <pc:spChg chg="mod">
          <ac:chgData name="Greta Brambilla" userId="8b0fcf52-a462-42f8-9561-3bac0c569b11" providerId="ADAL" clId="{8B9D02D9-D99D-4508-AFB9-34F316A75F9A}" dt="2025-01-07T12:42:55.012" v="23" actId="14100"/>
          <ac:spMkLst>
            <pc:docMk/>
            <pc:sldMk cId="702562984" sldId="266"/>
            <ac:spMk id="6" creationId="{BB91C7CE-351C-0A7F-8007-6D00E92765B0}"/>
          </ac:spMkLst>
        </pc:spChg>
        <pc:spChg chg="mod">
          <ac:chgData name="Greta Brambilla" userId="8b0fcf52-a462-42f8-9561-3bac0c569b11" providerId="ADAL" clId="{8B9D02D9-D99D-4508-AFB9-34F316A75F9A}" dt="2025-01-07T12:42:21.779" v="13" actId="14100"/>
          <ac:spMkLst>
            <pc:docMk/>
            <pc:sldMk cId="702562984" sldId="266"/>
            <ac:spMk id="9" creationId="{6ADF785D-5EB3-DE20-4A0B-595AE0FACAAD}"/>
          </ac:spMkLst>
        </pc:spChg>
        <pc:spChg chg="mod">
          <ac:chgData name="Greta Brambilla" userId="8b0fcf52-a462-42f8-9561-3bac0c569b11" providerId="ADAL" clId="{8B9D02D9-D99D-4508-AFB9-34F316A75F9A}" dt="2025-01-07T15:08:47.086" v="233" actId="14100"/>
          <ac:spMkLst>
            <pc:docMk/>
            <pc:sldMk cId="702562984" sldId="266"/>
            <ac:spMk id="14" creationId="{06F59AAC-5B1B-4065-F68F-5CAABC09EF48}"/>
          </ac:spMkLst>
        </pc:spChg>
        <pc:spChg chg="mod">
          <ac:chgData name="Greta Brambilla" userId="8b0fcf52-a462-42f8-9561-3bac0c569b11" providerId="ADAL" clId="{8B9D02D9-D99D-4508-AFB9-34F316A75F9A}" dt="2025-01-07T15:09:31.659" v="246" actId="255"/>
          <ac:spMkLst>
            <pc:docMk/>
            <pc:sldMk cId="702562984" sldId="266"/>
            <ac:spMk id="17" creationId="{DCEA4EC8-7ABB-6C5E-376B-FFAB75A6A5B8}"/>
          </ac:spMkLst>
        </pc:spChg>
        <pc:spChg chg="mod">
          <ac:chgData name="Greta Brambilla" userId="8b0fcf52-a462-42f8-9561-3bac0c569b11" providerId="ADAL" clId="{8B9D02D9-D99D-4508-AFB9-34F316A75F9A}" dt="2025-01-07T15:09:36.119" v="247" actId="255"/>
          <ac:spMkLst>
            <pc:docMk/>
            <pc:sldMk cId="702562984" sldId="266"/>
            <ac:spMk id="18" creationId="{73A37678-E06F-7B55-85E1-02C1934E2DDE}"/>
          </ac:spMkLst>
        </pc:spChg>
        <pc:spChg chg="mod">
          <ac:chgData name="Greta Brambilla" userId="8b0fcf52-a462-42f8-9561-3bac0c569b11" providerId="ADAL" clId="{8B9D02D9-D99D-4508-AFB9-34F316A75F9A}" dt="2025-01-07T15:14:04.647" v="328" actId="1037"/>
          <ac:spMkLst>
            <pc:docMk/>
            <pc:sldMk cId="702562984" sldId="266"/>
            <ac:spMk id="21" creationId="{0E42DAF4-348D-1FD2-A6FB-B3A9B49253B4}"/>
          </ac:spMkLst>
        </pc:spChg>
        <pc:spChg chg="mod">
          <ac:chgData name="Greta Brambilla" userId="8b0fcf52-a462-42f8-9561-3bac0c569b11" providerId="ADAL" clId="{8B9D02D9-D99D-4508-AFB9-34F316A75F9A}" dt="2025-01-07T15:09:42.922" v="248" actId="255"/>
          <ac:spMkLst>
            <pc:docMk/>
            <pc:sldMk cId="702562984" sldId="266"/>
            <ac:spMk id="32" creationId="{22ECDAC4-0F8F-8091-89F2-3A326ED8F005}"/>
          </ac:spMkLst>
        </pc:spChg>
        <pc:spChg chg="mod">
          <ac:chgData name="Greta Brambilla" userId="8b0fcf52-a462-42f8-9561-3bac0c569b11" providerId="ADAL" clId="{8B9D02D9-D99D-4508-AFB9-34F316A75F9A}" dt="2025-01-07T15:14:04.647" v="328" actId="1037"/>
          <ac:spMkLst>
            <pc:docMk/>
            <pc:sldMk cId="702562984" sldId="266"/>
            <ac:spMk id="33" creationId="{5C6CE17F-8B01-1F6A-C2FE-E2F02DD8CF34}"/>
          </ac:spMkLst>
        </pc:spChg>
        <pc:spChg chg="mod">
          <ac:chgData name="Greta Brambilla" userId="8b0fcf52-a462-42f8-9561-3bac0c569b11" providerId="ADAL" clId="{8B9D02D9-D99D-4508-AFB9-34F316A75F9A}" dt="2025-01-07T15:17:19.320" v="355" actId="14100"/>
          <ac:spMkLst>
            <pc:docMk/>
            <pc:sldMk cId="702562984" sldId="266"/>
            <ac:spMk id="34" creationId="{A2F23936-F347-B63C-FCF3-2DD44CE941D9}"/>
          </ac:spMkLst>
        </pc:spChg>
        <pc:spChg chg="mod">
          <ac:chgData name="Greta Brambilla" userId="8b0fcf52-a462-42f8-9561-3bac0c569b11" providerId="ADAL" clId="{8B9D02D9-D99D-4508-AFB9-34F316A75F9A}" dt="2025-01-07T15:17:13.808" v="354" actId="14100"/>
          <ac:spMkLst>
            <pc:docMk/>
            <pc:sldMk cId="702562984" sldId="266"/>
            <ac:spMk id="35" creationId="{638BAB01-85FE-450F-2F69-5F8DA56D4666}"/>
          </ac:spMkLst>
        </pc:spChg>
        <pc:spChg chg="mod">
          <ac:chgData name="Greta Brambilla" userId="8b0fcf52-a462-42f8-9561-3bac0c569b11" providerId="ADAL" clId="{8B9D02D9-D99D-4508-AFB9-34F316A75F9A}" dt="2025-01-07T15:17:24.502" v="362" actId="1035"/>
          <ac:spMkLst>
            <pc:docMk/>
            <pc:sldMk cId="702562984" sldId="266"/>
            <ac:spMk id="37" creationId="{FBC0D1A6-1ECB-FB85-32F7-090C381EBA19}"/>
          </ac:spMkLst>
        </pc:spChg>
        <pc:grpChg chg="mod">
          <ac:chgData name="Greta Brambilla" userId="8b0fcf52-a462-42f8-9561-3bac0c569b11" providerId="ADAL" clId="{8B9D02D9-D99D-4508-AFB9-34F316A75F9A}" dt="2025-01-07T12:42:32.039" v="17" actId="14100"/>
          <ac:grpSpMkLst>
            <pc:docMk/>
            <pc:sldMk cId="702562984" sldId="266"/>
            <ac:grpSpMk id="2" creationId="{BDDD8A1F-640A-7D11-CFC5-467CC6CE2D83}"/>
          </ac:grpSpMkLst>
        </pc:grpChg>
        <pc:picChg chg="mod">
          <ac:chgData name="Greta Brambilla" userId="8b0fcf52-a462-42f8-9561-3bac0c569b11" providerId="ADAL" clId="{8B9D02D9-D99D-4508-AFB9-34F316A75F9A}" dt="2025-01-07T15:09:04.801" v="245" actId="1038"/>
          <ac:picMkLst>
            <pc:docMk/>
            <pc:sldMk cId="702562984" sldId="266"/>
            <ac:picMk id="16" creationId="{C3581E3B-F33E-6035-1AF7-A7BD23A83F9E}"/>
          </ac:picMkLst>
        </pc:picChg>
        <pc:picChg chg="mod">
          <ac:chgData name="Greta Brambilla" userId="8b0fcf52-a462-42f8-9561-3bac0c569b11" providerId="ADAL" clId="{8B9D02D9-D99D-4508-AFB9-34F316A75F9A}" dt="2025-01-07T15:09:58.940" v="277" actId="1038"/>
          <ac:picMkLst>
            <pc:docMk/>
            <pc:sldMk cId="702562984" sldId="266"/>
            <ac:picMk id="19" creationId="{D33060CF-E7D8-AE7B-BB7E-6A9A819033F3}"/>
          </ac:picMkLst>
        </pc:picChg>
        <pc:picChg chg="mod">
          <ac:chgData name="Greta Brambilla" userId="8b0fcf52-a462-42f8-9561-3bac0c569b11" providerId="ADAL" clId="{8B9D02D9-D99D-4508-AFB9-34F316A75F9A}" dt="2025-01-07T15:10:07.040" v="279" actId="1076"/>
          <ac:picMkLst>
            <pc:docMk/>
            <pc:sldMk cId="702562984" sldId="266"/>
            <ac:picMk id="29" creationId="{065587AD-D10C-5791-2D15-B8364C0655FE}"/>
          </ac:picMkLst>
        </pc:picChg>
        <pc:picChg chg="mod">
          <ac:chgData name="Greta Brambilla" userId="8b0fcf52-a462-42f8-9561-3bac0c569b11" providerId="ADAL" clId="{8B9D02D9-D99D-4508-AFB9-34F316A75F9A}" dt="2025-01-07T15:16:05.992" v="345" actId="1036"/>
          <ac:picMkLst>
            <pc:docMk/>
            <pc:sldMk cId="702562984" sldId="266"/>
            <ac:picMk id="36" creationId="{E3821FA7-9B07-AA68-851E-2B641F44CD2A}"/>
          </ac:picMkLst>
        </pc:picChg>
      </pc:sldChg>
    </pc:docChg>
  </pc:docChgLst>
  <pc:docChgLst>
    <pc:chgData name="Angela Yussuff" userId="9349b568-9b0c-4a07-942a-1f9b52f52208" providerId="ADAL" clId="{B3FABF52-CC00-4A86-80C2-66596B805CD5}"/>
    <pc:docChg chg="undo custSel modSld">
      <pc:chgData name="Angela Yussuff" userId="9349b568-9b0c-4a07-942a-1f9b52f52208" providerId="ADAL" clId="{B3FABF52-CC00-4A86-80C2-66596B805CD5}" dt="2024-11-13T14:20:57.703" v="1" actId="1076"/>
      <pc:docMkLst>
        <pc:docMk/>
      </pc:docMkLst>
      <pc:sldChg chg="modSp mod">
        <pc:chgData name="Angela Yussuff" userId="9349b568-9b0c-4a07-942a-1f9b52f52208" providerId="ADAL" clId="{B3FABF52-CC00-4A86-80C2-66596B805CD5}" dt="2024-11-13T14:20:57.703" v="1" actId="1076"/>
        <pc:sldMkLst>
          <pc:docMk/>
          <pc:sldMk cId="2936152399" sldId="265"/>
        </pc:sldMkLst>
        <pc:picChg chg="mod">
          <ac:chgData name="Angela Yussuff" userId="9349b568-9b0c-4a07-942a-1f9b52f52208" providerId="ADAL" clId="{B3FABF52-CC00-4A86-80C2-66596B805CD5}" dt="2024-11-13T14:20:57.703" v="1" actId="1076"/>
          <ac:picMkLst>
            <pc:docMk/>
            <pc:sldMk cId="2936152399" sldId="265"/>
            <ac:picMk id="230" creationId="{DC5B51A5-F018-4E25-7802-B907C430BAC6}"/>
          </ac:picMkLst>
        </pc:picChg>
      </pc:sldChg>
    </pc:docChg>
  </pc:docChgLst>
  <pc:docChgLst>
    <pc:chgData name="Suzanne Harrison" userId="a71dce5e-4b0d-4bfe-80fc-ba324f10ceaa" providerId="ADAL" clId="{1BEE6B39-F6EF-4801-AC0E-4016148F7B7D}"/>
    <pc:docChg chg="modSld">
      <pc:chgData name="Suzanne Harrison" userId="a71dce5e-4b0d-4bfe-80fc-ba324f10ceaa" providerId="ADAL" clId="{1BEE6B39-F6EF-4801-AC0E-4016148F7B7D}" dt="2024-11-11T09:23:53.091" v="11" actId="20577"/>
      <pc:docMkLst>
        <pc:docMk/>
      </pc:docMkLst>
      <pc:sldChg chg="modSp mod">
        <pc:chgData name="Suzanne Harrison" userId="a71dce5e-4b0d-4bfe-80fc-ba324f10ceaa" providerId="ADAL" clId="{1BEE6B39-F6EF-4801-AC0E-4016148F7B7D}" dt="2024-11-11T09:23:53.091" v="11" actId="20577"/>
        <pc:sldMkLst>
          <pc:docMk/>
          <pc:sldMk cId="3210399379" sldId="264"/>
        </pc:sldMkLst>
        <pc:spChg chg="mod">
          <ac:chgData name="Suzanne Harrison" userId="a71dce5e-4b0d-4bfe-80fc-ba324f10ceaa" providerId="ADAL" clId="{1BEE6B39-F6EF-4801-AC0E-4016148F7B7D}" dt="2024-11-11T09:23:53.091" v="11" actId="20577"/>
          <ac:spMkLst>
            <pc:docMk/>
            <pc:sldMk cId="3210399379" sldId="264"/>
            <ac:spMk id="138" creationId="{73FE1D4A-92A7-7A4A-307F-3CF9CAAB65D4}"/>
          </ac:spMkLst>
        </pc:spChg>
        <pc:picChg chg="mod">
          <ac:chgData name="Suzanne Harrison" userId="a71dce5e-4b0d-4bfe-80fc-ba324f10ceaa" providerId="ADAL" clId="{1BEE6B39-F6EF-4801-AC0E-4016148F7B7D}" dt="2024-11-05T11:53:03.343" v="0" actId="14100"/>
          <ac:picMkLst>
            <pc:docMk/>
            <pc:sldMk cId="3210399379" sldId="264"/>
            <ac:picMk id="136" creationId="{D622C09F-9833-8225-2DB1-BE9594147818}"/>
          </ac:picMkLst>
        </pc:picChg>
      </pc:sldChg>
    </pc:docChg>
  </pc:docChgLst>
  <pc:docChgLst>
    <pc:chgData name="Suzanne Harrison" userId="a71dce5e-4b0d-4bfe-80fc-ba324f10ceaa" providerId="ADAL" clId="{512AF658-C782-4CAC-801B-C5110DB14EA2}"/>
    <pc:docChg chg="undo custSel addSld delSld modSld">
      <pc:chgData name="Suzanne Harrison" userId="a71dce5e-4b0d-4bfe-80fc-ba324f10ceaa" providerId="ADAL" clId="{512AF658-C782-4CAC-801B-C5110DB14EA2}" dt="2024-11-05T11:50:12.505" v="9176" actId="1036"/>
      <pc:docMkLst>
        <pc:docMk/>
      </pc:docMkLst>
      <pc:sldChg chg="del">
        <pc:chgData name="Suzanne Harrison" userId="a71dce5e-4b0d-4bfe-80fc-ba324f10ceaa" providerId="ADAL" clId="{512AF658-C782-4CAC-801B-C5110DB14EA2}" dt="2024-11-04T15:14:51.822" v="1624" actId="47"/>
        <pc:sldMkLst>
          <pc:docMk/>
          <pc:sldMk cId="1762816928" sldId="261"/>
        </pc:sldMkLst>
      </pc:sldChg>
      <pc:sldChg chg="del">
        <pc:chgData name="Suzanne Harrison" userId="a71dce5e-4b0d-4bfe-80fc-ba324f10ceaa" providerId="ADAL" clId="{512AF658-C782-4CAC-801B-C5110DB14EA2}" dt="2024-11-05T10:17:58.108" v="5967" actId="47"/>
        <pc:sldMkLst>
          <pc:docMk/>
          <pc:sldMk cId="3646075807" sldId="263"/>
        </pc:sldMkLst>
      </pc:sldChg>
      <pc:sldChg chg="addSp delSp modSp mod delAnim modAnim">
        <pc:chgData name="Suzanne Harrison" userId="a71dce5e-4b0d-4bfe-80fc-ba324f10ceaa" providerId="ADAL" clId="{512AF658-C782-4CAC-801B-C5110DB14EA2}" dt="2024-11-05T11:25:50.266" v="7938" actId="1076"/>
        <pc:sldMkLst>
          <pc:docMk/>
          <pc:sldMk cId="3210399379" sldId="264"/>
        </pc:sldMkLst>
        <pc:spChg chg="add mod">
          <ac:chgData name="Suzanne Harrison" userId="a71dce5e-4b0d-4bfe-80fc-ba324f10ceaa" providerId="ADAL" clId="{512AF658-C782-4CAC-801B-C5110DB14EA2}" dt="2024-11-05T09:33:40.606" v="5540" actId="20577"/>
          <ac:spMkLst>
            <pc:docMk/>
            <pc:sldMk cId="3210399379" sldId="264"/>
            <ac:spMk id="4" creationId="{D5E348D6-5064-18E0-CEAD-04DF243E6089}"/>
          </ac:spMkLst>
        </pc:spChg>
        <pc:spChg chg="mod">
          <ac:chgData name="Suzanne Harrison" userId="a71dce5e-4b0d-4bfe-80fc-ba324f10ceaa" providerId="ADAL" clId="{512AF658-C782-4CAC-801B-C5110DB14EA2}" dt="2024-10-29T15:50:04.417" v="79" actId="6549"/>
          <ac:spMkLst>
            <pc:docMk/>
            <pc:sldMk cId="3210399379" sldId="264"/>
            <ac:spMk id="5" creationId="{FBED5F2C-32EF-4D85-B8A9-3AD9286B86E2}"/>
          </ac:spMkLst>
        </pc:spChg>
        <pc:spChg chg="mod">
          <ac:chgData name="Suzanne Harrison" userId="a71dce5e-4b0d-4bfe-80fc-ba324f10ceaa" providerId="ADAL" clId="{512AF658-C782-4CAC-801B-C5110DB14EA2}" dt="2024-10-29T15:49:35.188" v="39" actId="6549"/>
          <ac:spMkLst>
            <pc:docMk/>
            <pc:sldMk cId="3210399379" sldId="264"/>
            <ac:spMk id="6" creationId="{1997A90D-5EB7-7610-5A23-F80E89684337}"/>
          </ac:spMkLst>
        </pc:spChg>
        <pc:spChg chg="mod">
          <ac:chgData name="Suzanne Harrison" userId="a71dce5e-4b0d-4bfe-80fc-ba324f10ceaa" providerId="ADAL" clId="{512AF658-C782-4CAC-801B-C5110DB14EA2}" dt="2024-11-04T15:25:21.313" v="1928" actId="14100"/>
          <ac:spMkLst>
            <pc:docMk/>
            <pc:sldMk cId="3210399379" sldId="264"/>
            <ac:spMk id="7" creationId="{4F6D8423-0A44-87BC-D2BB-624FC32B0795}"/>
          </ac:spMkLst>
        </pc:spChg>
        <pc:spChg chg="add mod">
          <ac:chgData name="Suzanne Harrison" userId="a71dce5e-4b0d-4bfe-80fc-ba324f10ceaa" providerId="ADAL" clId="{512AF658-C782-4CAC-801B-C5110DB14EA2}" dt="2024-11-04T15:22:39.586" v="1856" actId="1035"/>
          <ac:spMkLst>
            <pc:docMk/>
            <pc:sldMk cId="3210399379" sldId="264"/>
            <ac:spMk id="33" creationId="{B0C36A49-37DE-410E-4336-30E27A9AB9CF}"/>
          </ac:spMkLst>
        </pc:spChg>
        <pc:spChg chg="add mod">
          <ac:chgData name="Suzanne Harrison" userId="a71dce5e-4b0d-4bfe-80fc-ba324f10ceaa" providerId="ADAL" clId="{512AF658-C782-4CAC-801B-C5110DB14EA2}" dt="2024-11-04T15:22:39.586" v="1856" actId="1035"/>
          <ac:spMkLst>
            <pc:docMk/>
            <pc:sldMk cId="3210399379" sldId="264"/>
            <ac:spMk id="34" creationId="{5A8F22E2-EC86-8544-E200-F0E86A25C691}"/>
          </ac:spMkLst>
        </pc:spChg>
        <pc:spChg chg="add mod">
          <ac:chgData name="Suzanne Harrison" userId="a71dce5e-4b0d-4bfe-80fc-ba324f10ceaa" providerId="ADAL" clId="{512AF658-C782-4CAC-801B-C5110DB14EA2}" dt="2024-11-04T15:22:39.586" v="1856" actId="1035"/>
          <ac:spMkLst>
            <pc:docMk/>
            <pc:sldMk cId="3210399379" sldId="264"/>
            <ac:spMk id="35" creationId="{B3E11218-B300-CC9C-7EE1-1A54B169B2BD}"/>
          </ac:spMkLst>
        </pc:spChg>
        <pc:spChg chg="add mod">
          <ac:chgData name="Suzanne Harrison" userId="a71dce5e-4b0d-4bfe-80fc-ba324f10ceaa" providerId="ADAL" clId="{512AF658-C782-4CAC-801B-C5110DB14EA2}" dt="2024-11-04T15:22:39.586" v="1856" actId="1035"/>
          <ac:spMkLst>
            <pc:docMk/>
            <pc:sldMk cId="3210399379" sldId="264"/>
            <ac:spMk id="36" creationId="{00E12147-64E6-AA68-62BD-DF10798F5E0B}"/>
          </ac:spMkLst>
        </pc:spChg>
        <pc:spChg chg="add mod">
          <ac:chgData name="Suzanne Harrison" userId="a71dce5e-4b0d-4bfe-80fc-ba324f10ceaa" providerId="ADAL" clId="{512AF658-C782-4CAC-801B-C5110DB14EA2}" dt="2024-11-04T15:22:39.586" v="1856" actId="1035"/>
          <ac:spMkLst>
            <pc:docMk/>
            <pc:sldMk cId="3210399379" sldId="264"/>
            <ac:spMk id="37" creationId="{8FD700FD-DD24-2811-E3E0-D4CB65FD57BB}"/>
          </ac:spMkLst>
        </pc:spChg>
        <pc:spChg chg="add mod">
          <ac:chgData name="Suzanne Harrison" userId="a71dce5e-4b0d-4bfe-80fc-ba324f10ceaa" providerId="ADAL" clId="{512AF658-C782-4CAC-801B-C5110DB14EA2}" dt="2024-11-04T15:22:39.586" v="1856" actId="1035"/>
          <ac:spMkLst>
            <pc:docMk/>
            <pc:sldMk cId="3210399379" sldId="264"/>
            <ac:spMk id="57" creationId="{4047C061-EA2D-C07F-5553-EBA5BE8312DE}"/>
          </ac:spMkLst>
        </pc:spChg>
        <pc:spChg chg="add mod">
          <ac:chgData name="Suzanne Harrison" userId="a71dce5e-4b0d-4bfe-80fc-ba324f10ceaa" providerId="ADAL" clId="{512AF658-C782-4CAC-801B-C5110DB14EA2}" dt="2024-11-04T15:19:59.601" v="1697" actId="14100"/>
          <ac:spMkLst>
            <pc:docMk/>
            <pc:sldMk cId="3210399379" sldId="264"/>
            <ac:spMk id="85" creationId="{5C788D2A-1437-80EC-DFBC-6BEDB12534C5}"/>
          </ac:spMkLst>
        </pc:spChg>
        <pc:spChg chg="add mod">
          <ac:chgData name="Suzanne Harrison" userId="a71dce5e-4b0d-4bfe-80fc-ba324f10ceaa" providerId="ADAL" clId="{512AF658-C782-4CAC-801B-C5110DB14EA2}" dt="2024-11-04T15:20:43.650" v="1759" actId="1035"/>
          <ac:spMkLst>
            <pc:docMk/>
            <pc:sldMk cId="3210399379" sldId="264"/>
            <ac:spMk id="86" creationId="{C47D1E67-58BF-D214-9F3B-EA65D90E9781}"/>
          </ac:spMkLst>
        </pc:spChg>
        <pc:spChg chg="add mod">
          <ac:chgData name="Suzanne Harrison" userId="a71dce5e-4b0d-4bfe-80fc-ba324f10ceaa" providerId="ADAL" clId="{512AF658-C782-4CAC-801B-C5110DB14EA2}" dt="2024-11-04T15:20:54.059" v="1776" actId="1035"/>
          <ac:spMkLst>
            <pc:docMk/>
            <pc:sldMk cId="3210399379" sldId="264"/>
            <ac:spMk id="87" creationId="{E98DAB6B-24F6-AFD9-64C4-C4EBF66FBF45}"/>
          </ac:spMkLst>
        </pc:spChg>
        <pc:spChg chg="add mod">
          <ac:chgData name="Suzanne Harrison" userId="a71dce5e-4b0d-4bfe-80fc-ba324f10ceaa" providerId="ADAL" clId="{512AF658-C782-4CAC-801B-C5110DB14EA2}" dt="2024-11-04T15:20:43.650" v="1759" actId="1035"/>
          <ac:spMkLst>
            <pc:docMk/>
            <pc:sldMk cId="3210399379" sldId="264"/>
            <ac:spMk id="88" creationId="{B29BFBF4-D98E-DAF8-71A6-32279A25C763}"/>
          </ac:spMkLst>
        </pc:spChg>
        <pc:spChg chg="add mod">
          <ac:chgData name="Suzanne Harrison" userId="a71dce5e-4b0d-4bfe-80fc-ba324f10ceaa" providerId="ADAL" clId="{512AF658-C782-4CAC-801B-C5110DB14EA2}" dt="2024-11-04T15:20:54.059" v="1776" actId="1035"/>
          <ac:spMkLst>
            <pc:docMk/>
            <pc:sldMk cId="3210399379" sldId="264"/>
            <ac:spMk id="89" creationId="{30544F0C-981B-A8D3-BFDD-783469A07597}"/>
          </ac:spMkLst>
        </pc:spChg>
        <pc:spChg chg="add mod">
          <ac:chgData name="Suzanne Harrison" userId="a71dce5e-4b0d-4bfe-80fc-ba324f10ceaa" providerId="ADAL" clId="{512AF658-C782-4CAC-801B-C5110DB14EA2}" dt="2024-11-04T15:23:22.766" v="1890" actId="1036"/>
          <ac:spMkLst>
            <pc:docMk/>
            <pc:sldMk cId="3210399379" sldId="264"/>
            <ac:spMk id="90" creationId="{09EB6DFD-917A-4830-7B20-5D7E658847AA}"/>
          </ac:spMkLst>
        </pc:spChg>
        <pc:spChg chg="add mod">
          <ac:chgData name="Suzanne Harrison" userId="a71dce5e-4b0d-4bfe-80fc-ba324f10ceaa" providerId="ADAL" clId="{512AF658-C782-4CAC-801B-C5110DB14EA2}" dt="2024-11-04T17:25:10.380" v="4642" actId="1036"/>
          <ac:spMkLst>
            <pc:docMk/>
            <pc:sldMk cId="3210399379" sldId="264"/>
            <ac:spMk id="117" creationId="{95185479-2F63-C565-CFCB-EBBF6F4A41F0}"/>
          </ac:spMkLst>
        </pc:spChg>
        <pc:spChg chg="add mod">
          <ac:chgData name="Suzanne Harrison" userId="a71dce5e-4b0d-4bfe-80fc-ba324f10ceaa" providerId="ADAL" clId="{512AF658-C782-4CAC-801B-C5110DB14EA2}" dt="2024-11-05T10:52:16.273" v="6852" actId="20577"/>
          <ac:spMkLst>
            <pc:docMk/>
            <pc:sldMk cId="3210399379" sldId="264"/>
            <ac:spMk id="138" creationId="{73FE1D4A-92A7-7A4A-307F-3CF9CAAB65D4}"/>
          </ac:spMkLst>
        </pc:spChg>
        <pc:spChg chg="add mod">
          <ac:chgData name="Suzanne Harrison" userId="a71dce5e-4b0d-4bfe-80fc-ba324f10ceaa" providerId="ADAL" clId="{512AF658-C782-4CAC-801B-C5110DB14EA2}" dt="2024-11-04T17:25:10.380" v="4642" actId="1036"/>
          <ac:spMkLst>
            <pc:docMk/>
            <pc:sldMk cId="3210399379" sldId="264"/>
            <ac:spMk id="179" creationId="{16F87704-88F3-C86A-D469-89EBB56D4455}"/>
          </ac:spMkLst>
        </pc:spChg>
        <pc:spChg chg="add mod">
          <ac:chgData name="Suzanne Harrison" userId="a71dce5e-4b0d-4bfe-80fc-ba324f10ceaa" providerId="ADAL" clId="{512AF658-C782-4CAC-801B-C5110DB14EA2}" dt="2024-11-05T09:33:53.952" v="5554" actId="1038"/>
          <ac:spMkLst>
            <pc:docMk/>
            <pc:sldMk cId="3210399379" sldId="264"/>
            <ac:spMk id="180" creationId="{D43438A9-A4AF-DAC9-ECD4-7D26B4162D36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81" creationId="{B6C36C08-AA43-73BE-49D8-479F7DA940FD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82" creationId="{5F633676-53A1-1E4F-60E9-FC53802ED3EA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83" creationId="{FDED80BC-AECE-F255-8F1F-E6D8333B8A58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84" creationId="{67273AD1-48C6-A606-5362-FB180292A750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85" creationId="{6452D542-0356-DF61-7433-105C9E05C7B1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86" creationId="{C1D9EF3E-15EC-592B-6E34-EEDE21BD18C4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90" creationId="{EAF19A81-6474-F34A-84DA-4EB0C6D92061}"/>
          </ac:spMkLst>
        </pc:spChg>
        <pc:spChg chg="add mod">
          <ac:chgData name="Suzanne Harrison" userId="a71dce5e-4b0d-4bfe-80fc-ba324f10ceaa" providerId="ADAL" clId="{512AF658-C782-4CAC-801B-C5110DB14EA2}" dt="2024-11-04T16:54:46.836" v="3875" actId="1038"/>
          <ac:spMkLst>
            <pc:docMk/>
            <pc:sldMk cId="3210399379" sldId="264"/>
            <ac:spMk id="191" creationId="{C795A891-999B-768D-C25A-2EBD4BF9E9B8}"/>
          </ac:spMkLst>
        </pc:spChg>
        <pc:spChg chg="add mod">
          <ac:chgData name="Suzanne Harrison" userId="a71dce5e-4b0d-4bfe-80fc-ba324f10ceaa" providerId="ADAL" clId="{512AF658-C782-4CAC-801B-C5110DB14EA2}" dt="2024-11-04T16:55:04.018" v="3878" actId="1076"/>
          <ac:spMkLst>
            <pc:docMk/>
            <pc:sldMk cId="3210399379" sldId="264"/>
            <ac:spMk id="202" creationId="{C540BE8C-D172-6F73-EE60-7C2FA4E67988}"/>
          </ac:spMkLst>
        </pc:spChg>
        <pc:spChg chg="add mod">
          <ac:chgData name="Suzanne Harrison" userId="a71dce5e-4b0d-4bfe-80fc-ba324f10ceaa" providerId="ADAL" clId="{512AF658-C782-4CAC-801B-C5110DB14EA2}" dt="2024-11-04T17:49:36.103" v="5424" actId="1035"/>
          <ac:spMkLst>
            <pc:docMk/>
            <pc:sldMk cId="3210399379" sldId="264"/>
            <ac:spMk id="203" creationId="{A58F2FBF-328A-FA05-D9AA-5E509FAFBA53}"/>
          </ac:spMkLst>
        </pc:spChg>
        <pc:spChg chg="add mod">
          <ac:chgData name="Suzanne Harrison" userId="a71dce5e-4b0d-4bfe-80fc-ba324f10ceaa" providerId="ADAL" clId="{512AF658-C782-4CAC-801B-C5110DB14EA2}" dt="2024-11-05T09:34:09.050" v="5560" actId="14100"/>
          <ac:spMkLst>
            <pc:docMk/>
            <pc:sldMk cId="3210399379" sldId="264"/>
            <ac:spMk id="204" creationId="{7028DDA6-B34C-0608-BC78-4EC5A04E575D}"/>
          </ac:spMkLst>
        </pc:spChg>
        <pc:spChg chg="add mod">
          <ac:chgData name="Suzanne Harrison" userId="a71dce5e-4b0d-4bfe-80fc-ba324f10ceaa" providerId="ADAL" clId="{512AF658-C782-4CAC-801B-C5110DB14EA2}" dt="2024-11-04T17:50:39.349" v="5461" actId="1036"/>
          <ac:spMkLst>
            <pc:docMk/>
            <pc:sldMk cId="3210399379" sldId="264"/>
            <ac:spMk id="205" creationId="{762E4336-A4F4-F729-D2B3-7A28FD8E2807}"/>
          </ac:spMkLst>
        </pc:spChg>
        <pc:graphicFrameChg chg="add mod ord modGraphic">
          <ac:chgData name="Suzanne Harrison" userId="a71dce5e-4b0d-4bfe-80fc-ba324f10ceaa" providerId="ADAL" clId="{512AF658-C782-4CAC-801B-C5110DB14EA2}" dt="2024-11-04T16:09:04.146" v="2780" actId="167"/>
          <ac:graphicFrameMkLst>
            <pc:docMk/>
            <pc:sldMk cId="3210399379" sldId="264"/>
            <ac:graphicFrameMk id="17" creationId="{1CD3D1A8-BBF6-E133-5DE7-D99337996082}"/>
          </ac:graphicFrameMkLst>
        </pc:graphicFrameChg>
        <pc:picChg chg="add mod">
          <ac:chgData name="Suzanne Harrison" userId="a71dce5e-4b0d-4bfe-80fc-ba324f10ceaa" providerId="ADAL" clId="{512AF658-C782-4CAC-801B-C5110DB14EA2}" dt="2024-11-04T15:18:59.383" v="1690" actId="1037"/>
          <ac:picMkLst>
            <pc:docMk/>
            <pc:sldMk cId="3210399379" sldId="264"/>
            <ac:picMk id="3" creationId="{6C1D5613-BA52-5BC1-DDD4-9CD05A3113E7}"/>
          </ac:picMkLst>
        </pc:picChg>
        <pc:picChg chg="add mod">
          <ac:chgData name="Suzanne Harrison" userId="a71dce5e-4b0d-4bfe-80fc-ba324f10ceaa" providerId="ADAL" clId="{512AF658-C782-4CAC-801B-C5110DB14EA2}" dt="2024-11-04T15:18:15.153" v="1676" actId="1037"/>
          <ac:picMkLst>
            <pc:docMk/>
            <pc:sldMk cId="3210399379" sldId="264"/>
            <ac:picMk id="8" creationId="{CC2BB396-F1FB-2CF2-6009-0935CE0647E1}"/>
          </ac:picMkLst>
        </pc:picChg>
        <pc:picChg chg="add mod">
          <ac:chgData name="Suzanne Harrison" userId="a71dce5e-4b0d-4bfe-80fc-ba324f10ceaa" providerId="ADAL" clId="{512AF658-C782-4CAC-801B-C5110DB14EA2}" dt="2024-11-04T15:18:54.608" v="1686" actId="1076"/>
          <ac:picMkLst>
            <pc:docMk/>
            <pc:sldMk cId="3210399379" sldId="264"/>
            <ac:picMk id="16" creationId="{F42F25AC-B273-E277-4D1D-6DC32C8561DC}"/>
          </ac:picMkLst>
        </pc:picChg>
        <pc:picChg chg="add mod">
          <ac:chgData name="Suzanne Harrison" userId="a71dce5e-4b0d-4bfe-80fc-ba324f10ceaa" providerId="ADAL" clId="{512AF658-C782-4CAC-801B-C5110DB14EA2}" dt="2024-11-04T15:22:39.586" v="1856" actId="1035"/>
          <ac:picMkLst>
            <pc:docMk/>
            <pc:sldMk cId="3210399379" sldId="264"/>
            <ac:picMk id="65" creationId="{BC497651-5390-A5FE-2EB9-1725808D4E54}"/>
          </ac:picMkLst>
        </pc:picChg>
        <pc:picChg chg="add mod">
          <ac:chgData name="Suzanne Harrison" userId="a71dce5e-4b0d-4bfe-80fc-ba324f10ceaa" providerId="ADAL" clId="{512AF658-C782-4CAC-801B-C5110DB14EA2}" dt="2024-11-04T15:22:39.586" v="1856" actId="1035"/>
          <ac:picMkLst>
            <pc:docMk/>
            <pc:sldMk cId="3210399379" sldId="264"/>
            <ac:picMk id="81" creationId="{C6A4DFFA-0768-2A90-19F4-C908ED9C8B57}"/>
          </ac:picMkLst>
        </pc:picChg>
        <pc:picChg chg="add mod">
          <ac:chgData name="Suzanne Harrison" userId="a71dce5e-4b0d-4bfe-80fc-ba324f10ceaa" providerId="ADAL" clId="{512AF658-C782-4CAC-801B-C5110DB14EA2}" dt="2024-11-04T15:21:25.846" v="1820" actId="1035"/>
          <ac:picMkLst>
            <pc:docMk/>
            <pc:sldMk cId="3210399379" sldId="264"/>
            <ac:picMk id="83" creationId="{A5DBB713-F271-DE9F-E5B2-99CE7D916CCA}"/>
          </ac:picMkLst>
        </pc:picChg>
        <pc:picChg chg="add mod ord">
          <ac:chgData name="Suzanne Harrison" userId="a71dce5e-4b0d-4bfe-80fc-ba324f10ceaa" providerId="ADAL" clId="{512AF658-C782-4CAC-801B-C5110DB14EA2}" dt="2024-11-04T15:22:39.586" v="1856" actId="1035"/>
          <ac:picMkLst>
            <pc:docMk/>
            <pc:sldMk cId="3210399379" sldId="264"/>
            <ac:picMk id="84" creationId="{6598179E-E752-6080-894F-3FCA3B624854}"/>
          </ac:picMkLst>
        </pc:picChg>
        <pc:picChg chg="add mod modCrop">
          <ac:chgData name="Suzanne Harrison" userId="a71dce5e-4b0d-4bfe-80fc-ba324f10ceaa" providerId="ADAL" clId="{512AF658-C782-4CAC-801B-C5110DB14EA2}" dt="2024-11-04T15:21:08.044" v="1815" actId="1035"/>
          <ac:picMkLst>
            <pc:docMk/>
            <pc:sldMk cId="3210399379" sldId="264"/>
            <ac:picMk id="91" creationId="{F9E3F669-053D-3992-5034-9F51D15C376B}"/>
          </ac:picMkLst>
        </pc:picChg>
        <pc:picChg chg="add mod modCrop">
          <ac:chgData name="Suzanne Harrison" userId="a71dce5e-4b0d-4bfe-80fc-ba324f10ceaa" providerId="ADAL" clId="{512AF658-C782-4CAC-801B-C5110DB14EA2}" dt="2024-11-04T15:21:01.602" v="1797" actId="1035"/>
          <ac:picMkLst>
            <pc:docMk/>
            <pc:sldMk cId="3210399379" sldId="264"/>
            <ac:picMk id="92" creationId="{52D6FF8A-4B99-2340-50D9-02A3D0DECF8E}"/>
          </ac:picMkLst>
        </pc:picChg>
        <pc:picChg chg="add mod">
          <ac:chgData name="Suzanne Harrison" userId="a71dce5e-4b0d-4bfe-80fc-ba324f10ceaa" providerId="ADAL" clId="{512AF658-C782-4CAC-801B-C5110DB14EA2}" dt="2024-11-04T17:50:16.414" v="5435" actId="1037"/>
          <ac:picMkLst>
            <pc:docMk/>
            <pc:sldMk cId="3210399379" sldId="264"/>
            <ac:picMk id="136" creationId="{D622C09F-9833-8225-2DB1-BE9594147818}"/>
          </ac:picMkLst>
        </pc:picChg>
        <pc:picChg chg="add mod">
          <ac:chgData name="Suzanne Harrison" userId="a71dce5e-4b0d-4bfe-80fc-ba324f10ceaa" providerId="ADAL" clId="{512AF658-C782-4CAC-801B-C5110DB14EA2}" dt="2024-11-05T11:25:50.266" v="7938" actId="1076"/>
          <ac:picMkLst>
            <pc:docMk/>
            <pc:sldMk cId="3210399379" sldId="264"/>
            <ac:picMk id="187" creationId="{F00A4CAC-68CB-8554-68E3-EDD3E82EFD00}"/>
          </ac:picMkLst>
        </pc:picChg>
        <pc:picChg chg="add mod">
          <ac:chgData name="Suzanne Harrison" userId="a71dce5e-4b0d-4bfe-80fc-ba324f10ceaa" providerId="ADAL" clId="{512AF658-C782-4CAC-801B-C5110DB14EA2}" dt="2024-11-05T11:25:47.306" v="7937" actId="1076"/>
          <ac:picMkLst>
            <pc:docMk/>
            <pc:sldMk cId="3210399379" sldId="264"/>
            <ac:picMk id="188" creationId="{F525F4F1-9B4C-4F09-45C4-6ACF2EB596C1}"/>
          </ac:picMkLst>
        </pc:picChg>
        <pc:picChg chg="add mod">
          <ac:chgData name="Suzanne Harrison" userId="a71dce5e-4b0d-4bfe-80fc-ba324f10ceaa" providerId="ADAL" clId="{512AF658-C782-4CAC-801B-C5110DB14EA2}" dt="2024-11-05T11:25:44.541" v="7936" actId="1076"/>
          <ac:picMkLst>
            <pc:docMk/>
            <pc:sldMk cId="3210399379" sldId="264"/>
            <ac:picMk id="189" creationId="{6C2BC350-5C41-DA4B-2099-CBCC102959A8}"/>
          </ac:picMkLst>
        </pc:picChg>
        <pc:picChg chg="add mod">
          <ac:chgData name="Suzanne Harrison" userId="a71dce5e-4b0d-4bfe-80fc-ba324f10ceaa" providerId="ADAL" clId="{512AF658-C782-4CAC-801B-C5110DB14EA2}" dt="2024-11-04T17:51:45.227" v="5480" actId="1035"/>
          <ac:picMkLst>
            <pc:docMk/>
            <pc:sldMk cId="3210399379" sldId="264"/>
            <ac:picMk id="194" creationId="{A84030C7-DBD0-3714-EB7F-9F102C9F8422}"/>
          </ac:picMkLst>
        </pc:picChg>
        <pc:picChg chg="add mod">
          <ac:chgData name="Suzanne Harrison" userId="a71dce5e-4b0d-4bfe-80fc-ba324f10ceaa" providerId="ADAL" clId="{512AF658-C782-4CAC-801B-C5110DB14EA2}" dt="2024-11-04T16:54:54.966" v="3876" actId="1076"/>
          <ac:picMkLst>
            <pc:docMk/>
            <pc:sldMk cId="3210399379" sldId="264"/>
            <ac:picMk id="195" creationId="{D584D424-00C1-6099-23CC-136CF24C1F48}"/>
          </ac:picMkLst>
        </pc:picChg>
        <pc:picChg chg="add mod">
          <ac:chgData name="Suzanne Harrison" userId="a71dce5e-4b0d-4bfe-80fc-ba324f10ceaa" providerId="ADAL" clId="{512AF658-C782-4CAC-801B-C5110DB14EA2}" dt="2024-11-04T17:50:47.064" v="5472" actId="1036"/>
          <ac:picMkLst>
            <pc:docMk/>
            <pc:sldMk cId="3210399379" sldId="264"/>
            <ac:picMk id="206" creationId="{048A450A-B061-3DC3-B70F-01B66A9D831B}"/>
          </ac:picMkLst>
        </pc:picChg>
        <pc:cxnChg chg="add mod">
          <ac:chgData name="Suzanne Harrison" userId="a71dce5e-4b0d-4bfe-80fc-ba324f10ceaa" providerId="ADAL" clId="{512AF658-C782-4CAC-801B-C5110DB14EA2}" dt="2024-11-04T15:18:59.383" v="1690" actId="1037"/>
          <ac:cxnSpMkLst>
            <pc:docMk/>
            <pc:sldMk cId="3210399379" sldId="264"/>
            <ac:cxnSpMk id="10" creationId="{E651417A-97DF-2CFD-7427-1E45ADF93CEF}"/>
          </ac:cxnSpMkLst>
        </pc:cxnChg>
        <pc:cxnChg chg="add mod">
          <ac:chgData name="Suzanne Harrison" userId="a71dce5e-4b0d-4bfe-80fc-ba324f10ceaa" providerId="ADAL" clId="{512AF658-C782-4CAC-801B-C5110DB14EA2}" dt="2024-11-04T15:22:39.586" v="1856" actId="1035"/>
          <ac:cxnSpMkLst>
            <pc:docMk/>
            <pc:sldMk cId="3210399379" sldId="264"/>
            <ac:cxnSpMk id="39" creationId="{36A6DCF0-34E5-FD67-FF8B-079B297FC514}"/>
          </ac:cxnSpMkLst>
        </pc:cxnChg>
        <pc:cxnChg chg="add mod">
          <ac:chgData name="Suzanne Harrison" userId="a71dce5e-4b0d-4bfe-80fc-ba324f10ceaa" providerId="ADAL" clId="{512AF658-C782-4CAC-801B-C5110DB14EA2}" dt="2024-11-04T15:22:39.586" v="1856" actId="1035"/>
          <ac:cxnSpMkLst>
            <pc:docMk/>
            <pc:sldMk cId="3210399379" sldId="264"/>
            <ac:cxnSpMk id="42" creationId="{29A3A413-02EC-8B0F-42AF-D6DA8CE06FAE}"/>
          </ac:cxnSpMkLst>
        </pc:cxnChg>
        <pc:cxnChg chg="add mod">
          <ac:chgData name="Suzanne Harrison" userId="a71dce5e-4b0d-4bfe-80fc-ba324f10ceaa" providerId="ADAL" clId="{512AF658-C782-4CAC-801B-C5110DB14EA2}" dt="2024-11-04T15:22:39.586" v="1856" actId="1035"/>
          <ac:cxnSpMkLst>
            <pc:docMk/>
            <pc:sldMk cId="3210399379" sldId="264"/>
            <ac:cxnSpMk id="53" creationId="{9CE075A8-42DB-01CE-103F-704217870305}"/>
          </ac:cxnSpMkLst>
        </pc:cxnChg>
        <pc:cxnChg chg="add mod">
          <ac:chgData name="Suzanne Harrison" userId="a71dce5e-4b0d-4bfe-80fc-ba324f10ceaa" providerId="ADAL" clId="{512AF658-C782-4CAC-801B-C5110DB14EA2}" dt="2024-11-04T15:22:39.586" v="1856" actId="1035"/>
          <ac:cxnSpMkLst>
            <pc:docMk/>
            <pc:sldMk cId="3210399379" sldId="264"/>
            <ac:cxnSpMk id="55" creationId="{78B82A26-65F1-4F5E-1318-3C6FD765422C}"/>
          </ac:cxnSpMkLst>
        </pc:cxnChg>
        <pc:cxnChg chg="add mod">
          <ac:chgData name="Suzanne Harrison" userId="a71dce5e-4b0d-4bfe-80fc-ba324f10ceaa" providerId="ADAL" clId="{512AF658-C782-4CAC-801B-C5110DB14EA2}" dt="2024-11-05T11:25:08.301" v="7924"/>
          <ac:cxnSpMkLst>
            <pc:docMk/>
            <pc:sldMk cId="3210399379" sldId="264"/>
            <ac:cxnSpMk id="59" creationId="{7EFFC495-48C7-0844-F6A8-ED3CFA352D31}"/>
          </ac:cxnSpMkLst>
        </pc:cxnChg>
        <pc:cxnChg chg="add mod">
          <ac:chgData name="Suzanne Harrison" userId="a71dce5e-4b0d-4bfe-80fc-ba324f10ceaa" providerId="ADAL" clId="{512AF658-C782-4CAC-801B-C5110DB14EA2}" dt="2024-11-05T11:25:15.715" v="7925"/>
          <ac:cxnSpMkLst>
            <pc:docMk/>
            <pc:sldMk cId="3210399379" sldId="264"/>
            <ac:cxnSpMk id="64" creationId="{07F1D865-9425-BFFB-CD10-C20050A7AC0D}"/>
          </ac:cxnSpMkLst>
        </pc:cxnChg>
        <pc:cxnChg chg="add mod">
          <ac:chgData name="Suzanne Harrison" userId="a71dce5e-4b0d-4bfe-80fc-ba324f10ceaa" providerId="ADAL" clId="{512AF658-C782-4CAC-801B-C5110DB14EA2}" dt="2024-11-05T11:25:24.161" v="7926"/>
          <ac:cxnSpMkLst>
            <pc:docMk/>
            <pc:sldMk cId="3210399379" sldId="264"/>
            <ac:cxnSpMk id="94" creationId="{42CC796E-A0AD-71B1-6066-672BCB9E01CC}"/>
          </ac:cxnSpMkLst>
        </pc:cxnChg>
        <pc:cxnChg chg="add mod">
          <ac:chgData name="Suzanne Harrison" userId="a71dce5e-4b0d-4bfe-80fc-ba324f10ceaa" providerId="ADAL" clId="{512AF658-C782-4CAC-801B-C5110DB14EA2}" dt="2024-11-05T11:24:40.113" v="7921"/>
          <ac:cxnSpMkLst>
            <pc:docMk/>
            <pc:sldMk cId="3210399379" sldId="264"/>
            <ac:cxnSpMk id="109" creationId="{A7CE4BFF-1897-7D7E-0727-F3F21B270333}"/>
          </ac:cxnSpMkLst>
        </pc:cxnChg>
        <pc:cxnChg chg="add mod">
          <ac:chgData name="Suzanne Harrison" userId="a71dce5e-4b0d-4bfe-80fc-ba324f10ceaa" providerId="ADAL" clId="{512AF658-C782-4CAC-801B-C5110DB14EA2}" dt="2024-11-04T15:20:43.650" v="1759" actId="1035"/>
          <ac:cxnSpMkLst>
            <pc:docMk/>
            <pc:sldMk cId="3210399379" sldId="264"/>
            <ac:cxnSpMk id="112" creationId="{19F9180A-6B38-E68D-ABE5-E5641AC2687A}"/>
          </ac:cxnSpMkLst>
        </pc:cxnChg>
        <pc:cxnChg chg="add mod">
          <ac:chgData name="Suzanne Harrison" userId="a71dce5e-4b0d-4bfe-80fc-ba324f10ceaa" providerId="ADAL" clId="{512AF658-C782-4CAC-801B-C5110DB14EA2}" dt="2024-11-04T15:20:54.059" v="1776" actId="1035"/>
          <ac:cxnSpMkLst>
            <pc:docMk/>
            <pc:sldMk cId="3210399379" sldId="264"/>
            <ac:cxnSpMk id="115" creationId="{4D3D99F7-0AF1-8840-9898-EE1C082D84CA}"/>
          </ac:cxnSpMkLst>
        </pc:cxnChg>
        <pc:cxnChg chg="add mod">
          <ac:chgData name="Suzanne Harrison" userId="a71dce5e-4b0d-4bfe-80fc-ba324f10ceaa" providerId="ADAL" clId="{512AF658-C782-4CAC-801B-C5110DB14EA2}" dt="2024-11-05T11:24:58.634" v="7923"/>
          <ac:cxnSpMkLst>
            <pc:docMk/>
            <pc:sldMk cId="3210399379" sldId="264"/>
            <ac:cxnSpMk id="150" creationId="{E2554787-439C-3F71-8158-12AC10648833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192" creationId="{9A256FF2-E4EC-2566-3D68-08A6807C0995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193" creationId="{F0C33321-3CDC-CB62-2886-764B426E0E40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196" creationId="{87B089D1-67B5-1BF1-D492-3366E9723942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197" creationId="{B44FD9A2-22AE-2D08-432A-FB599BADF7F7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198" creationId="{37562F73-04A7-637C-E036-70A92397962B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199" creationId="{FD444DE3-D350-73D0-96A5-8B527F8A9F6D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200" creationId="{F543C9F5-9943-79E4-D95B-9843F3E2EB20}"/>
          </ac:cxnSpMkLst>
        </pc:cxnChg>
        <pc:cxnChg chg="add mod">
          <ac:chgData name="Suzanne Harrison" userId="a71dce5e-4b0d-4bfe-80fc-ba324f10ceaa" providerId="ADAL" clId="{512AF658-C782-4CAC-801B-C5110DB14EA2}" dt="2024-11-04T16:54:46.836" v="3875" actId="1038"/>
          <ac:cxnSpMkLst>
            <pc:docMk/>
            <pc:sldMk cId="3210399379" sldId="264"/>
            <ac:cxnSpMk id="201" creationId="{F89BE7F7-D9B5-B127-B3E1-8A6D43C374FD}"/>
          </ac:cxnSpMkLst>
        </pc:cxnChg>
        <pc:cxnChg chg="add mod">
          <ac:chgData name="Suzanne Harrison" userId="a71dce5e-4b0d-4bfe-80fc-ba324f10ceaa" providerId="ADAL" clId="{512AF658-C782-4CAC-801B-C5110DB14EA2}" dt="2024-11-04T17:46:53.825" v="5381" actId="14100"/>
          <ac:cxnSpMkLst>
            <pc:docMk/>
            <pc:sldMk cId="3210399379" sldId="264"/>
            <ac:cxnSpMk id="207" creationId="{30D96F8A-19E8-7035-72D4-0073DE1BE62C}"/>
          </ac:cxnSpMkLst>
        </pc:cxnChg>
        <pc:cxnChg chg="add mod">
          <ac:chgData name="Suzanne Harrison" userId="a71dce5e-4b0d-4bfe-80fc-ba324f10ceaa" providerId="ADAL" clId="{512AF658-C782-4CAC-801B-C5110DB14EA2}" dt="2024-11-05T11:25:35.636" v="7934" actId="1038"/>
          <ac:cxnSpMkLst>
            <pc:docMk/>
            <pc:sldMk cId="3210399379" sldId="264"/>
            <ac:cxnSpMk id="211" creationId="{32C2E9FC-EAC0-FCFB-1E44-C1CABB2902BD}"/>
          </ac:cxnSpMkLst>
        </pc:cxnChg>
        <pc:cxnChg chg="add mod">
          <ac:chgData name="Suzanne Harrison" userId="a71dce5e-4b0d-4bfe-80fc-ba324f10ceaa" providerId="ADAL" clId="{512AF658-C782-4CAC-801B-C5110DB14EA2}" dt="2024-11-05T11:25:40.745" v="7935" actId="14100"/>
          <ac:cxnSpMkLst>
            <pc:docMk/>
            <pc:sldMk cId="3210399379" sldId="264"/>
            <ac:cxnSpMk id="216" creationId="{5456C604-AA48-9191-9528-B1E46B3C390C}"/>
          </ac:cxnSpMkLst>
        </pc:cxnChg>
      </pc:sldChg>
      <pc:sldChg chg="addSp delSp modSp add mod delAnim modAnim">
        <pc:chgData name="Suzanne Harrison" userId="a71dce5e-4b0d-4bfe-80fc-ba324f10ceaa" providerId="ADAL" clId="{512AF658-C782-4CAC-801B-C5110DB14EA2}" dt="2024-11-05T10:55:48.480" v="6944" actId="1036"/>
        <pc:sldMkLst>
          <pc:docMk/>
          <pc:sldMk cId="2936152399" sldId="265"/>
        </pc:sldMkLst>
        <pc:spChg chg="add mod">
          <ac:chgData name="Suzanne Harrison" userId="a71dce5e-4b0d-4bfe-80fc-ba324f10ceaa" providerId="ADAL" clId="{512AF658-C782-4CAC-801B-C5110DB14EA2}" dt="2024-11-04T17:03:49.822" v="4077" actId="1036"/>
          <ac:spMkLst>
            <pc:docMk/>
            <pc:sldMk cId="2936152399" sldId="265"/>
            <ac:spMk id="177" creationId="{CFA59C66-55D9-F22B-BD87-BE408C8C52F0}"/>
          </ac:spMkLst>
        </pc:spChg>
        <pc:spChg chg="add mod">
          <ac:chgData name="Suzanne Harrison" userId="a71dce5e-4b0d-4bfe-80fc-ba324f10ceaa" providerId="ADAL" clId="{512AF658-C782-4CAC-801B-C5110DB14EA2}" dt="2024-11-04T16:59:36.187" v="3999" actId="1035"/>
          <ac:spMkLst>
            <pc:docMk/>
            <pc:sldMk cId="2936152399" sldId="265"/>
            <ac:spMk id="178" creationId="{3F365B2E-5303-D01D-71F0-190DF9032834}"/>
          </ac:spMkLst>
        </pc:spChg>
        <pc:spChg chg="mod">
          <ac:chgData name="Suzanne Harrison" userId="a71dce5e-4b0d-4bfe-80fc-ba324f10ceaa" providerId="ADAL" clId="{512AF658-C782-4CAC-801B-C5110DB14EA2}" dt="2024-11-04T16:30:50.070" v="3313" actId="255"/>
          <ac:spMkLst>
            <pc:docMk/>
            <pc:sldMk cId="2936152399" sldId="265"/>
            <ac:spMk id="182" creationId="{424AF540-D5E7-2D68-69AD-4FB95628EAF8}"/>
          </ac:spMkLst>
        </pc:spChg>
        <pc:spChg chg="mod">
          <ac:chgData name="Suzanne Harrison" userId="a71dce5e-4b0d-4bfe-80fc-ba324f10ceaa" providerId="ADAL" clId="{512AF658-C782-4CAC-801B-C5110DB14EA2}" dt="2024-11-04T16:32:43.536" v="3375" actId="1035"/>
          <ac:spMkLst>
            <pc:docMk/>
            <pc:sldMk cId="2936152399" sldId="265"/>
            <ac:spMk id="183" creationId="{7856B1E8-8B8C-0B98-E0A7-6E359BABEF97}"/>
          </ac:spMkLst>
        </pc:spChg>
        <pc:spChg chg="mod">
          <ac:chgData name="Suzanne Harrison" userId="a71dce5e-4b0d-4bfe-80fc-ba324f10ceaa" providerId="ADAL" clId="{512AF658-C782-4CAC-801B-C5110DB14EA2}" dt="2024-11-04T16:32:43.536" v="3375" actId="1035"/>
          <ac:spMkLst>
            <pc:docMk/>
            <pc:sldMk cId="2936152399" sldId="265"/>
            <ac:spMk id="184" creationId="{7690FF0A-E1DD-76EE-9D67-0B3A0C403D3E}"/>
          </ac:spMkLst>
        </pc:spChg>
        <pc:spChg chg="add mod">
          <ac:chgData name="Suzanne Harrison" userId="a71dce5e-4b0d-4bfe-80fc-ba324f10ceaa" providerId="ADAL" clId="{512AF658-C782-4CAC-801B-C5110DB14EA2}" dt="2024-11-04T17:13:34.548" v="4204" actId="14100"/>
          <ac:spMkLst>
            <pc:docMk/>
            <pc:sldMk cId="2936152399" sldId="265"/>
            <ac:spMk id="192" creationId="{E7BBE1CD-FDCE-1957-D09B-BD8D5FBD5662}"/>
          </ac:spMkLst>
        </pc:spChg>
        <pc:spChg chg="add mod">
          <ac:chgData name="Suzanne Harrison" userId="a71dce5e-4b0d-4bfe-80fc-ba324f10ceaa" providerId="ADAL" clId="{512AF658-C782-4CAC-801B-C5110DB14EA2}" dt="2024-11-04T17:30:13.730" v="4662" actId="14100"/>
          <ac:spMkLst>
            <pc:docMk/>
            <pc:sldMk cId="2936152399" sldId="265"/>
            <ac:spMk id="197" creationId="{557A00D7-AADB-AB7B-E536-80C164DA28C4}"/>
          </ac:spMkLst>
        </pc:spChg>
        <pc:spChg chg="add mod">
          <ac:chgData name="Suzanne Harrison" userId="a71dce5e-4b0d-4bfe-80fc-ba324f10ceaa" providerId="ADAL" clId="{512AF658-C782-4CAC-801B-C5110DB14EA2}" dt="2024-11-04T17:45:16.909" v="5376" actId="1036"/>
          <ac:spMkLst>
            <pc:docMk/>
            <pc:sldMk cId="2936152399" sldId="265"/>
            <ac:spMk id="223" creationId="{84495F23-42CE-AB77-EF94-6A06BFA0CE9F}"/>
          </ac:spMkLst>
        </pc:spChg>
        <pc:spChg chg="add mod ord">
          <ac:chgData name="Suzanne Harrison" userId="a71dce5e-4b0d-4bfe-80fc-ba324f10ceaa" providerId="ADAL" clId="{512AF658-C782-4CAC-801B-C5110DB14EA2}" dt="2024-11-04T17:45:16.909" v="5376" actId="1036"/>
          <ac:spMkLst>
            <pc:docMk/>
            <pc:sldMk cId="2936152399" sldId="265"/>
            <ac:spMk id="224" creationId="{1393D55A-35A8-695F-2DD7-B71F87EE81B8}"/>
          </ac:spMkLst>
        </pc:spChg>
        <pc:spChg chg="add mod">
          <ac:chgData name="Suzanne Harrison" userId="a71dce5e-4b0d-4bfe-80fc-ba324f10ceaa" providerId="ADAL" clId="{512AF658-C782-4CAC-801B-C5110DB14EA2}" dt="2024-11-04T17:45:12.526" v="5371" actId="1036"/>
          <ac:spMkLst>
            <pc:docMk/>
            <pc:sldMk cId="2936152399" sldId="265"/>
            <ac:spMk id="225" creationId="{AA5198C9-534D-7615-D733-5E451B22AA4E}"/>
          </ac:spMkLst>
        </pc:spChg>
        <pc:spChg chg="add mod">
          <ac:chgData name="Suzanne Harrison" userId="a71dce5e-4b0d-4bfe-80fc-ba324f10ceaa" providerId="ADAL" clId="{512AF658-C782-4CAC-801B-C5110DB14EA2}" dt="2024-11-05T10:54:25.090" v="6927" actId="5793"/>
          <ac:spMkLst>
            <pc:docMk/>
            <pc:sldMk cId="2936152399" sldId="265"/>
            <ac:spMk id="227" creationId="{95EA1075-4A82-3A98-A8D9-1A4F43DEDBDA}"/>
          </ac:spMkLst>
        </pc:spChg>
        <pc:spChg chg="add mod">
          <ac:chgData name="Suzanne Harrison" userId="a71dce5e-4b0d-4bfe-80fc-ba324f10ceaa" providerId="ADAL" clId="{512AF658-C782-4CAC-801B-C5110DB14EA2}" dt="2024-11-05T10:36:57.586" v="6240" actId="14100"/>
          <ac:spMkLst>
            <pc:docMk/>
            <pc:sldMk cId="2936152399" sldId="265"/>
            <ac:spMk id="228" creationId="{8C6A8B57-191C-1045-EC58-704F71688A43}"/>
          </ac:spMkLst>
        </pc:spChg>
        <pc:spChg chg="add mod">
          <ac:chgData name="Suzanne Harrison" userId="a71dce5e-4b0d-4bfe-80fc-ba324f10ceaa" providerId="ADAL" clId="{512AF658-C782-4CAC-801B-C5110DB14EA2}" dt="2024-11-05T10:55:23.940" v="6939" actId="1037"/>
          <ac:spMkLst>
            <pc:docMk/>
            <pc:sldMk cId="2936152399" sldId="265"/>
            <ac:spMk id="231" creationId="{E37D09F7-870F-6D9D-1547-1E8FEF948C3A}"/>
          </ac:spMkLst>
        </pc:spChg>
        <pc:spChg chg="add mod">
          <ac:chgData name="Suzanne Harrison" userId="a71dce5e-4b0d-4bfe-80fc-ba324f10ceaa" providerId="ADAL" clId="{512AF658-C782-4CAC-801B-C5110DB14EA2}" dt="2024-11-05T10:55:48.480" v="6944" actId="1036"/>
          <ac:spMkLst>
            <pc:docMk/>
            <pc:sldMk cId="2936152399" sldId="265"/>
            <ac:spMk id="232" creationId="{FBC98663-913C-EF4F-9311-5D115AC717E5}"/>
          </ac:spMkLst>
        </pc:spChg>
        <pc:spChg chg="add mod">
          <ac:chgData name="Suzanne Harrison" userId="a71dce5e-4b0d-4bfe-80fc-ba324f10ceaa" providerId="ADAL" clId="{512AF658-C782-4CAC-801B-C5110DB14EA2}" dt="2024-11-05T09:42:00.880" v="5657" actId="113"/>
          <ac:spMkLst>
            <pc:docMk/>
            <pc:sldMk cId="2936152399" sldId="265"/>
            <ac:spMk id="233" creationId="{1E791EC7-F5F4-4855-8ED3-A16620E00764}"/>
          </ac:spMkLst>
        </pc:spChg>
        <pc:grpChg chg="add mod">
          <ac:chgData name="Suzanne Harrison" userId="a71dce5e-4b0d-4bfe-80fc-ba324f10ceaa" providerId="ADAL" clId="{512AF658-C782-4CAC-801B-C5110DB14EA2}" dt="2024-11-04T16:59:36.187" v="3999" actId="1035"/>
          <ac:grpSpMkLst>
            <pc:docMk/>
            <pc:sldMk cId="2936152399" sldId="265"/>
            <ac:grpSpMk id="180" creationId="{BBBB87A6-F5F0-47CB-547D-160351ED16A3}"/>
          </ac:grpSpMkLst>
        </pc:grpChg>
        <pc:picChg chg="add mod">
          <ac:chgData name="Suzanne Harrison" userId="a71dce5e-4b0d-4bfe-80fc-ba324f10ceaa" providerId="ADAL" clId="{512AF658-C782-4CAC-801B-C5110DB14EA2}" dt="2024-11-04T16:59:36.187" v="3999" actId="1035"/>
          <ac:picMkLst>
            <pc:docMk/>
            <pc:sldMk cId="2936152399" sldId="265"/>
            <ac:picMk id="179" creationId="{E5E1A8AB-82A5-54D4-3320-2231FAE9384E}"/>
          </ac:picMkLst>
        </pc:picChg>
        <pc:picChg chg="add mod">
          <ac:chgData name="Suzanne Harrison" userId="a71dce5e-4b0d-4bfe-80fc-ba324f10ceaa" providerId="ADAL" clId="{512AF658-C782-4CAC-801B-C5110DB14EA2}" dt="2024-11-04T17:45:12.526" v="5371" actId="1036"/>
          <ac:picMkLst>
            <pc:docMk/>
            <pc:sldMk cId="2936152399" sldId="265"/>
            <ac:picMk id="222" creationId="{697D5BEE-8978-D5F3-DCFB-7A898F4F6E04}"/>
          </ac:picMkLst>
        </pc:picChg>
        <pc:picChg chg="add mod">
          <ac:chgData name="Suzanne Harrison" userId="a71dce5e-4b0d-4bfe-80fc-ba324f10ceaa" providerId="ADAL" clId="{512AF658-C782-4CAC-801B-C5110DB14EA2}" dt="2024-11-05T10:54:07.159" v="6889" actId="1076"/>
          <ac:picMkLst>
            <pc:docMk/>
            <pc:sldMk cId="2936152399" sldId="265"/>
            <ac:picMk id="226" creationId="{F56BFB22-252B-6486-5C16-A044E69AC65E}"/>
          </ac:picMkLst>
        </pc:picChg>
        <pc:picChg chg="add mod">
          <ac:chgData name="Suzanne Harrison" userId="a71dce5e-4b0d-4bfe-80fc-ba324f10ceaa" providerId="ADAL" clId="{512AF658-C782-4CAC-801B-C5110DB14EA2}" dt="2024-11-05T09:35:15.467" v="5565" actId="1076"/>
          <ac:picMkLst>
            <pc:docMk/>
            <pc:sldMk cId="2936152399" sldId="265"/>
            <ac:picMk id="230" creationId="{DC5B51A5-F018-4E25-7802-B907C430BAC6}"/>
          </ac:picMkLst>
        </pc:picChg>
        <pc:cxnChg chg="mod">
          <ac:chgData name="Suzanne Harrison" userId="a71dce5e-4b0d-4bfe-80fc-ba324f10ceaa" providerId="ADAL" clId="{512AF658-C782-4CAC-801B-C5110DB14EA2}" dt="2024-11-04T16:32:43.536" v="3375" actId="1035"/>
          <ac:cxnSpMkLst>
            <pc:docMk/>
            <pc:sldMk cId="2936152399" sldId="265"/>
            <ac:cxnSpMk id="185" creationId="{2E9A88FF-E999-E5C7-8FB0-2DFB1D2D904E}"/>
          </ac:cxnSpMkLst>
        </pc:cxnChg>
        <pc:cxnChg chg="mod">
          <ac:chgData name="Suzanne Harrison" userId="a71dce5e-4b0d-4bfe-80fc-ba324f10ceaa" providerId="ADAL" clId="{512AF658-C782-4CAC-801B-C5110DB14EA2}" dt="2024-11-04T16:32:43.536" v="3375" actId="1035"/>
          <ac:cxnSpMkLst>
            <pc:docMk/>
            <pc:sldMk cId="2936152399" sldId="265"/>
            <ac:cxnSpMk id="186" creationId="{9D5DA19A-FD00-31ED-305D-643F4F90FE81}"/>
          </ac:cxnSpMkLst>
        </pc:cxnChg>
        <pc:cxnChg chg="add mod">
          <ac:chgData name="Suzanne Harrison" userId="a71dce5e-4b0d-4bfe-80fc-ba324f10ceaa" providerId="ADAL" clId="{512AF658-C782-4CAC-801B-C5110DB14EA2}" dt="2024-11-04T17:45:02.445" v="5366" actId="14100"/>
          <ac:cxnSpMkLst>
            <pc:docMk/>
            <pc:sldMk cId="2936152399" sldId="265"/>
            <ac:cxnSpMk id="234" creationId="{B011F229-79B2-B2E8-1C78-314CA362DD69}"/>
          </ac:cxnSpMkLst>
        </pc:cxnChg>
        <pc:cxnChg chg="add mod">
          <ac:chgData name="Suzanne Harrison" userId="a71dce5e-4b0d-4bfe-80fc-ba324f10ceaa" providerId="ADAL" clId="{512AF658-C782-4CAC-801B-C5110DB14EA2}" dt="2024-11-04T17:54:56.252" v="5512" actId="1035"/>
          <ac:cxnSpMkLst>
            <pc:docMk/>
            <pc:sldMk cId="2936152399" sldId="265"/>
            <ac:cxnSpMk id="236" creationId="{D335A054-C606-A439-B288-F7EC17BC0804}"/>
          </ac:cxnSpMkLst>
        </pc:cxnChg>
        <pc:cxnChg chg="add mod">
          <ac:chgData name="Suzanne Harrison" userId="a71dce5e-4b0d-4bfe-80fc-ba324f10ceaa" providerId="ADAL" clId="{512AF658-C782-4CAC-801B-C5110DB14EA2}" dt="2024-11-04T17:55:08.457" v="5518" actId="1036"/>
          <ac:cxnSpMkLst>
            <pc:docMk/>
            <pc:sldMk cId="2936152399" sldId="265"/>
            <ac:cxnSpMk id="239" creationId="{650B1A46-6B1A-2BF1-29D1-B67D9EAEE55F}"/>
          </ac:cxnSpMkLst>
        </pc:cxnChg>
        <pc:cxnChg chg="add mod">
          <ac:chgData name="Suzanne Harrison" userId="a71dce5e-4b0d-4bfe-80fc-ba324f10ceaa" providerId="ADAL" clId="{512AF658-C782-4CAC-801B-C5110DB14EA2}" dt="2024-11-05T09:35:18.352" v="5566" actId="1076"/>
          <ac:cxnSpMkLst>
            <pc:docMk/>
            <pc:sldMk cId="2936152399" sldId="265"/>
            <ac:cxnSpMk id="240" creationId="{F75B931C-0F81-E071-74E8-0F8D43DA4900}"/>
          </ac:cxnSpMkLst>
        </pc:cxnChg>
        <pc:cxnChg chg="add mod">
          <ac:chgData name="Suzanne Harrison" userId="a71dce5e-4b0d-4bfe-80fc-ba324f10ceaa" providerId="ADAL" clId="{512AF658-C782-4CAC-801B-C5110DB14EA2}" dt="2024-11-04T17:55:47.447" v="5535" actId="1036"/>
          <ac:cxnSpMkLst>
            <pc:docMk/>
            <pc:sldMk cId="2936152399" sldId="265"/>
            <ac:cxnSpMk id="242" creationId="{B5BF866C-CDE7-EE7E-4CBC-E42A03CADE65}"/>
          </ac:cxnSpMkLst>
        </pc:cxnChg>
      </pc:sldChg>
      <pc:sldChg chg="addSp delSp modSp add mod">
        <pc:chgData name="Suzanne Harrison" userId="a71dce5e-4b0d-4bfe-80fc-ba324f10ceaa" providerId="ADAL" clId="{512AF658-C782-4CAC-801B-C5110DB14EA2}" dt="2024-11-05T11:50:12.505" v="9176" actId="1036"/>
        <pc:sldMkLst>
          <pc:docMk/>
          <pc:sldMk cId="702562984" sldId="266"/>
        </pc:sldMkLst>
        <pc:spChg chg="add mod">
          <ac:chgData name="Suzanne Harrison" userId="a71dce5e-4b0d-4bfe-80fc-ba324f10ceaa" providerId="ADAL" clId="{512AF658-C782-4CAC-801B-C5110DB14EA2}" dt="2024-11-05T10:22:12.032" v="6018" actId="14100"/>
          <ac:spMkLst>
            <pc:docMk/>
            <pc:sldMk cId="702562984" sldId="266"/>
            <ac:spMk id="3" creationId="{8508D987-54E3-8AEA-2864-8AA50DD474DC}"/>
          </ac:spMkLst>
        </pc:spChg>
        <pc:spChg chg="add mod">
          <ac:chgData name="Suzanne Harrison" userId="a71dce5e-4b0d-4bfe-80fc-ba324f10ceaa" providerId="ADAL" clId="{512AF658-C782-4CAC-801B-C5110DB14EA2}" dt="2024-11-05T11:33:32.428" v="8132" actId="14100"/>
          <ac:spMkLst>
            <pc:docMk/>
            <pc:sldMk cId="702562984" sldId="266"/>
            <ac:spMk id="4" creationId="{4F4916A3-693E-8CBC-5E0F-ED5A3F059496}"/>
          </ac:spMkLst>
        </pc:spChg>
        <pc:spChg chg="add mod">
          <ac:chgData name="Suzanne Harrison" userId="a71dce5e-4b0d-4bfe-80fc-ba324f10ceaa" providerId="ADAL" clId="{512AF658-C782-4CAC-801B-C5110DB14EA2}" dt="2024-11-05T11:29:05.500" v="8032" actId="1036"/>
          <ac:spMkLst>
            <pc:docMk/>
            <pc:sldMk cId="702562984" sldId="266"/>
            <ac:spMk id="7" creationId="{A9604EC1-A24F-6EAF-5770-52B90A971B25}"/>
          </ac:spMkLst>
        </pc:spChg>
        <pc:spChg chg="add mod">
          <ac:chgData name="Suzanne Harrison" userId="a71dce5e-4b0d-4bfe-80fc-ba324f10ceaa" providerId="ADAL" clId="{512AF658-C782-4CAC-801B-C5110DB14EA2}" dt="2024-11-05T10:53:19.296" v="6864" actId="948"/>
          <ac:spMkLst>
            <pc:docMk/>
            <pc:sldMk cId="702562984" sldId="266"/>
            <ac:spMk id="14" creationId="{06F59AAC-5B1B-4065-F68F-5CAABC09EF48}"/>
          </ac:spMkLst>
        </pc:spChg>
        <pc:spChg chg="add mod">
          <ac:chgData name="Suzanne Harrison" userId="a71dce5e-4b0d-4bfe-80fc-ba324f10ceaa" providerId="ADAL" clId="{512AF658-C782-4CAC-801B-C5110DB14EA2}" dt="2024-11-05T11:29:00.871" v="8027" actId="1036"/>
          <ac:spMkLst>
            <pc:docMk/>
            <pc:sldMk cId="702562984" sldId="266"/>
            <ac:spMk id="17" creationId="{DCEA4EC8-7ABB-6C5E-376B-FFAB75A6A5B8}"/>
          </ac:spMkLst>
        </pc:spChg>
        <pc:spChg chg="add mod">
          <ac:chgData name="Suzanne Harrison" userId="a71dce5e-4b0d-4bfe-80fc-ba324f10ceaa" providerId="ADAL" clId="{512AF658-C782-4CAC-801B-C5110DB14EA2}" dt="2024-11-05T11:29:00.871" v="8027" actId="1036"/>
          <ac:spMkLst>
            <pc:docMk/>
            <pc:sldMk cId="702562984" sldId="266"/>
            <ac:spMk id="18" creationId="{73A37678-E06F-7B55-85E1-02C1934E2DDE}"/>
          </ac:spMkLst>
        </pc:spChg>
        <pc:spChg chg="add mod">
          <ac:chgData name="Suzanne Harrison" userId="a71dce5e-4b0d-4bfe-80fc-ba324f10ceaa" providerId="ADAL" clId="{512AF658-C782-4CAC-801B-C5110DB14EA2}" dt="2024-11-05T11:29:00.871" v="8027" actId="1036"/>
          <ac:spMkLst>
            <pc:docMk/>
            <pc:sldMk cId="702562984" sldId="266"/>
            <ac:spMk id="21" creationId="{0E42DAF4-348D-1FD2-A6FB-B3A9B49253B4}"/>
          </ac:spMkLst>
        </pc:spChg>
        <pc:spChg chg="add mod">
          <ac:chgData name="Suzanne Harrison" userId="a71dce5e-4b0d-4bfe-80fc-ba324f10ceaa" providerId="ADAL" clId="{512AF658-C782-4CAC-801B-C5110DB14EA2}" dt="2024-11-05T11:29:00.871" v="8027" actId="1036"/>
          <ac:spMkLst>
            <pc:docMk/>
            <pc:sldMk cId="702562984" sldId="266"/>
            <ac:spMk id="32" creationId="{22ECDAC4-0F8F-8091-89F2-3A326ED8F005}"/>
          </ac:spMkLst>
        </pc:spChg>
        <pc:spChg chg="add mod">
          <ac:chgData name="Suzanne Harrison" userId="a71dce5e-4b0d-4bfe-80fc-ba324f10ceaa" providerId="ADAL" clId="{512AF658-C782-4CAC-801B-C5110DB14EA2}" dt="2024-11-05T11:29:00.871" v="8027" actId="1036"/>
          <ac:spMkLst>
            <pc:docMk/>
            <pc:sldMk cId="702562984" sldId="266"/>
            <ac:spMk id="33" creationId="{5C6CE17F-8B01-1F6A-C2FE-E2F02DD8CF34}"/>
          </ac:spMkLst>
        </pc:spChg>
        <pc:spChg chg="add mod">
          <ac:chgData name="Suzanne Harrison" userId="a71dce5e-4b0d-4bfe-80fc-ba324f10ceaa" providerId="ADAL" clId="{512AF658-C782-4CAC-801B-C5110DB14EA2}" dt="2024-11-05T11:33:41.412" v="8184" actId="1035"/>
          <ac:spMkLst>
            <pc:docMk/>
            <pc:sldMk cId="702562984" sldId="266"/>
            <ac:spMk id="34" creationId="{A2F23936-F347-B63C-FCF3-2DD44CE941D9}"/>
          </ac:spMkLst>
        </pc:spChg>
        <pc:spChg chg="add mod">
          <ac:chgData name="Suzanne Harrison" userId="a71dce5e-4b0d-4bfe-80fc-ba324f10ceaa" providerId="ADAL" clId="{512AF658-C782-4CAC-801B-C5110DB14EA2}" dt="2024-11-05T11:35:12.921" v="8301" actId="20577"/>
          <ac:spMkLst>
            <pc:docMk/>
            <pc:sldMk cId="702562984" sldId="266"/>
            <ac:spMk id="35" creationId="{638BAB01-85FE-450F-2F69-5F8DA56D4666}"/>
          </ac:spMkLst>
        </pc:spChg>
        <pc:spChg chg="add mod">
          <ac:chgData name="Suzanne Harrison" userId="a71dce5e-4b0d-4bfe-80fc-ba324f10ceaa" providerId="ADAL" clId="{512AF658-C782-4CAC-801B-C5110DB14EA2}" dt="2024-11-05T11:50:12.505" v="9176" actId="1036"/>
          <ac:spMkLst>
            <pc:docMk/>
            <pc:sldMk cId="702562984" sldId="266"/>
            <ac:spMk id="37" creationId="{FBC0D1A6-1ECB-FB85-32F7-090C381EBA19}"/>
          </ac:spMkLst>
        </pc:spChg>
        <pc:picChg chg="add mod">
          <ac:chgData name="Suzanne Harrison" userId="a71dce5e-4b0d-4bfe-80fc-ba324f10ceaa" providerId="ADAL" clId="{512AF658-C782-4CAC-801B-C5110DB14EA2}" dt="2024-11-05T10:50:38.675" v="6802" actId="1076"/>
          <ac:picMkLst>
            <pc:docMk/>
            <pc:sldMk cId="702562984" sldId="266"/>
            <ac:picMk id="16" creationId="{C3581E3B-F33E-6035-1AF7-A7BD23A83F9E}"/>
          </ac:picMkLst>
        </pc:picChg>
        <pc:picChg chg="add mod">
          <ac:chgData name="Suzanne Harrison" userId="a71dce5e-4b0d-4bfe-80fc-ba324f10ceaa" providerId="ADAL" clId="{512AF658-C782-4CAC-801B-C5110DB14EA2}" dt="2024-11-05T11:29:00.871" v="8027" actId="1036"/>
          <ac:picMkLst>
            <pc:docMk/>
            <pc:sldMk cId="702562984" sldId="266"/>
            <ac:picMk id="19" creationId="{D33060CF-E7D8-AE7B-BB7E-6A9A819033F3}"/>
          </ac:picMkLst>
        </pc:picChg>
        <pc:picChg chg="add mod">
          <ac:chgData name="Suzanne Harrison" userId="a71dce5e-4b0d-4bfe-80fc-ba324f10ceaa" providerId="ADAL" clId="{512AF658-C782-4CAC-801B-C5110DB14EA2}" dt="2024-11-05T11:29:00.871" v="8027" actId="1036"/>
          <ac:picMkLst>
            <pc:docMk/>
            <pc:sldMk cId="702562984" sldId="266"/>
            <ac:picMk id="29" creationId="{065587AD-D10C-5791-2D15-B8364C0655FE}"/>
          </ac:picMkLst>
        </pc:picChg>
        <pc:picChg chg="add mod">
          <ac:chgData name="Suzanne Harrison" userId="a71dce5e-4b0d-4bfe-80fc-ba324f10ceaa" providerId="ADAL" clId="{512AF658-C782-4CAC-801B-C5110DB14EA2}" dt="2024-11-05T11:36:38.884" v="8320" actId="1036"/>
          <ac:picMkLst>
            <pc:docMk/>
            <pc:sldMk cId="702562984" sldId="266"/>
            <ac:picMk id="36" creationId="{E3821FA7-9B07-AA68-851E-2B641F44CD2A}"/>
          </ac:picMkLst>
        </pc:picChg>
        <pc:cxnChg chg="add mod">
          <ac:chgData name="Suzanne Harrison" userId="a71dce5e-4b0d-4bfe-80fc-ba324f10ceaa" providerId="ADAL" clId="{512AF658-C782-4CAC-801B-C5110DB14EA2}" dt="2024-11-05T11:49:46.125" v="9164" actId="14100"/>
          <ac:cxnSpMkLst>
            <pc:docMk/>
            <pc:sldMk cId="702562984" sldId="266"/>
            <ac:cxnSpMk id="38" creationId="{B483D1DC-AC8A-B5C6-EB9F-16C18F8AFF8B}"/>
          </ac:cxnSpMkLst>
        </pc:cxnChg>
        <pc:cxnChg chg="add mod">
          <ac:chgData name="Suzanne Harrison" userId="a71dce5e-4b0d-4bfe-80fc-ba324f10ceaa" providerId="ADAL" clId="{512AF658-C782-4CAC-801B-C5110DB14EA2}" dt="2024-11-05T11:49:58.717" v="9167" actId="14100"/>
          <ac:cxnSpMkLst>
            <pc:docMk/>
            <pc:sldMk cId="702562984" sldId="266"/>
            <ac:cxnSpMk id="40" creationId="{63346929-A3C4-93C3-E25F-022C1E217CE1}"/>
          </ac:cxnSpMkLst>
        </pc:cxnChg>
        <pc:cxnChg chg="add mod">
          <ac:chgData name="Suzanne Harrison" userId="a71dce5e-4b0d-4bfe-80fc-ba324f10ceaa" providerId="ADAL" clId="{512AF658-C782-4CAC-801B-C5110DB14EA2}" dt="2024-11-05T11:50:08.789" v="9169" actId="1076"/>
          <ac:cxnSpMkLst>
            <pc:docMk/>
            <pc:sldMk cId="702562984" sldId="266"/>
            <ac:cxnSpMk id="42" creationId="{BB9E06C1-1037-5838-6E94-B1B43FC435E2}"/>
          </ac:cxnSpMkLst>
        </pc:cxnChg>
        <pc:cxnChg chg="mod">
          <ac:chgData name="Suzanne Harrison" userId="a71dce5e-4b0d-4bfe-80fc-ba324f10ceaa" providerId="ADAL" clId="{512AF658-C782-4CAC-801B-C5110DB14EA2}" dt="2024-11-05T11:29:15.931" v="8042" actId="1038"/>
          <ac:cxnSpMkLst>
            <pc:docMk/>
            <pc:sldMk cId="702562984" sldId="266"/>
            <ac:cxnSpMk id="234" creationId="{C8AF7849-2C71-C4E2-561F-4E0DFD4975F5}"/>
          </ac:cxnSpMkLst>
        </pc:cxnChg>
      </pc:sldChg>
      <pc:sldChg chg="addSp delSp modSp new del mod">
        <pc:chgData name="Suzanne Harrison" userId="a71dce5e-4b0d-4bfe-80fc-ba324f10ceaa" providerId="ADAL" clId="{512AF658-C782-4CAC-801B-C5110DB14EA2}" dt="2024-11-05T11:23:25.071" v="7919" actId="47"/>
        <pc:sldMkLst>
          <pc:docMk/>
          <pc:sldMk cId="3041916088" sldId="267"/>
        </pc:sldMkLst>
      </pc:sldChg>
    </pc:docChg>
  </pc:docChgLst>
  <pc:docChgLst>
    <pc:chgData name="Suzanne Harrison" userId="a71dce5e-4b0d-4bfe-80fc-ba324f10ceaa" providerId="ADAL" clId="{EF1D7E53-688A-4EBA-87F3-8DD743CA9CAC}"/>
    <pc:docChg chg="modSld">
      <pc:chgData name="Suzanne Harrison" userId="a71dce5e-4b0d-4bfe-80fc-ba324f10ceaa" providerId="ADAL" clId="{EF1D7E53-688A-4EBA-87F3-8DD743CA9CAC}" dt="2024-12-16T11:57:05.861" v="0" actId="255"/>
      <pc:docMkLst>
        <pc:docMk/>
      </pc:docMkLst>
      <pc:sldChg chg="modSp mod">
        <pc:chgData name="Suzanne Harrison" userId="a71dce5e-4b0d-4bfe-80fc-ba324f10ceaa" providerId="ADAL" clId="{EF1D7E53-688A-4EBA-87F3-8DD743CA9CAC}" dt="2024-12-16T11:57:05.861" v="0" actId="255"/>
        <pc:sldMkLst>
          <pc:docMk/>
          <pc:sldMk cId="702562984" sldId="266"/>
        </pc:sldMkLst>
        <pc:spChg chg="mod">
          <ac:chgData name="Suzanne Harrison" userId="a71dce5e-4b0d-4bfe-80fc-ba324f10ceaa" providerId="ADAL" clId="{EF1D7E53-688A-4EBA-87F3-8DD743CA9CAC}" dt="2024-12-16T11:57:05.861" v="0" actId="255"/>
          <ac:spMkLst>
            <pc:docMk/>
            <pc:sldMk cId="702562984" sldId="266"/>
            <ac:spMk id="34" creationId="{A2F23936-F347-B63C-FCF3-2DD44CE941D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228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A81B58-C2BC-77D7-F711-68ADF694C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611826-0EE8-9319-ABD7-8CEFB1064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F09E7A-1DD0-1646-56DA-FD0143BB1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17C0E-6307-5547-F91C-683117ABEF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770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1EB81-14A7-78C3-413A-78CDD0E39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5D6CE0-4306-8F73-86E5-402585EF22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4EBE41-805A-8684-AE6B-D84A78EF2A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969459-708A-0FE9-A5E9-A2FA943806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30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urple paper with a feather pen&#10;&#10;Description automatically generated">
            <a:extLst>
              <a:ext uri="{FF2B5EF4-FFF2-40B4-BE49-F238E27FC236}">
                <a16:creationId xmlns:a16="http://schemas.microsoft.com/office/drawing/2014/main" id="{C7DA724B-490E-FA51-05F2-A0EAE23C5B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464" y="249891"/>
            <a:ext cx="291604" cy="3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F02A7BE-D8BE-1F17-AD27-B0705DFFB8D4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96BFFCDF-CB97-849E-2292-CC025B7364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497" y="177142"/>
            <a:ext cx="380251" cy="5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9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7" name="Picture 6" descr="A purple hands holding white lines&#10;&#10;Description automatically generated">
            <a:extLst>
              <a:ext uri="{FF2B5EF4-FFF2-40B4-BE49-F238E27FC236}">
                <a16:creationId xmlns:a16="http://schemas.microsoft.com/office/drawing/2014/main" id="{E9F52CC7-DCE1-C7DD-CC3C-0475B4FC6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139" y="240155"/>
            <a:ext cx="412967" cy="4129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A8752F5-63B2-D4BF-B733-3E9AF759F840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5091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lant in a pot and a beaker&#10;&#10;Description automatically generated">
            <a:extLst>
              <a:ext uri="{FF2B5EF4-FFF2-40B4-BE49-F238E27FC236}">
                <a16:creationId xmlns:a16="http://schemas.microsoft.com/office/drawing/2014/main" id="{5E7D1F00-7C82-AFA2-AF15-1CAAE9C66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27" y="262797"/>
            <a:ext cx="453787" cy="410178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4DA3E938-EC61-2FAD-AAD4-F2F04E69D4C3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52952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l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 descr="A pencil and a book with paper&#10;&#10;Description automatically generated">
            <a:extLst>
              <a:ext uri="{FF2B5EF4-FFF2-40B4-BE49-F238E27FC236}">
                <a16:creationId xmlns:a16="http://schemas.microsoft.com/office/drawing/2014/main" id="{8D4D30BE-409D-F645-8384-057AFBAA9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6" y="282991"/>
            <a:ext cx="428764" cy="333271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3AA4F01-B38F-F50C-E406-B7CDA06EAAF3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9622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0F01B5A3-3C09-65A9-0814-E15A75839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7778" y="169619"/>
            <a:ext cx="543865" cy="543865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BC9FE74-F066-11B3-AB69-19580FB49275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16019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AADBABC9-96F3-D2C7-BB49-53DA8345F6FD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38552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image" Target="../media/image9.png"/><Relationship Id="rId21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image" Target="../media/image15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microsoft.com/office/2007/relationships/hdphoto" Target="../media/hdphoto4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microsoft.com/office/2007/relationships/hdphoto" Target="../media/hdphoto3.wdp"/><Relationship Id="rId23" Type="http://schemas.openxmlformats.org/officeDocument/2006/relationships/image" Target="../media/image23.png"/><Relationship Id="rId10" Type="http://schemas.microsoft.com/office/2007/relationships/hdphoto" Target="../media/hdphoto2.wdp"/><Relationship Id="rId19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Relationship Id="rId22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microsoft.com/office/2007/relationships/hdphoto" Target="../media/hdphoto7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microsoft.com/office/2007/relationships/hdphoto" Target="../media/hdphoto6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microsoft.com/office/2007/relationships/hdphoto" Target="../media/hdphoto8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9.wdp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CD3D1A8-BBF6-E133-5DE7-D99337996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15904"/>
              </p:ext>
            </p:extLst>
          </p:nvPr>
        </p:nvGraphicFramePr>
        <p:xfrm>
          <a:off x="197327" y="1410726"/>
          <a:ext cx="2916000" cy="117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2000">
                  <a:extLst>
                    <a:ext uri="{9D8B030D-6E8A-4147-A177-3AD203B41FA5}">
                      <a16:colId xmlns:a16="http://schemas.microsoft.com/office/drawing/2014/main" val="2327056014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218901205"/>
                    </a:ext>
                  </a:extLst>
                </a:gridCol>
                <a:gridCol w="972000">
                  <a:extLst>
                    <a:ext uri="{9D8B030D-6E8A-4147-A177-3AD203B41FA5}">
                      <a16:colId xmlns:a16="http://schemas.microsoft.com/office/drawing/2014/main" val="4123873731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2119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en-US" sz="1200">
                          <a:latin typeface="ABeeZee" panose="020B0604020202020204" charset="0"/>
                        </a:rPr>
                        <a:t>No sound</a:t>
                      </a:r>
                      <a:endParaRPr lang="en-GB" sz="1200"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ABeeZee" panose="020B0604020202020204" charset="0"/>
                        </a:rPr>
                        <a:t>Force</a:t>
                      </a:r>
                      <a:r>
                        <a:rPr lang="en-US" sz="1200">
                          <a:latin typeface="ABeeZee" panose="020B0604020202020204" charset="0"/>
                        </a:rPr>
                        <a:t> exerted</a:t>
                      </a:r>
                      <a:endParaRPr lang="en-GB" sz="1200"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latin typeface="ABeeZee" panose="020B0604020202020204" charset="0"/>
                        </a:rPr>
                        <a:t>Vibrating</a:t>
                      </a:r>
                      <a:r>
                        <a:rPr lang="en-US" sz="1200">
                          <a:latin typeface="ABeeZee" panose="020B0604020202020204" charset="0"/>
                        </a:rPr>
                        <a:t> matter</a:t>
                      </a:r>
                      <a:endParaRPr lang="en-GB" sz="1200">
                        <a:latin typeface="ABeeZee" panose="020B060402020202020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8575550"/>
                  </a:ext>
                </a:extLst>
              </a:tr>
            </a:tbl>
          </a:graphicData>
        </a:graphic>
      </p:graphicFrame>
      <p:pic>
        <p:nvPicPr>
          <p:cNvPr id="84" name="Picture 83" descr="A black background with white lines&#10;&#10;Description automatically generated">
            <a:extLst>
              <a:ext uri="{FF2B5EF4-FFF2-40B4-BE49-F238E27FC236}">
                <a16:creationId xmlns:a16="http://schemas.microsoft.com/office/drawing/2014/main" id="{6598179E-E752-6080-894F-3FCA3B624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231" y="684140"/>
            <a:ext cx="1310075" cy="862860"/>
          </a:xfrm>
          <a:prstGeom prst="rect">
            <a:avLst/>
          </a:prstGeom>
        </p:spPr>
      </p:pic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327663" y="6594769"/>
            <a:ext cx="6578338" cy="265016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| 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| Knowledge </a:t>
            </a:r>
            <a:r>
              <a:rPr lang="en-US" sz="1000" kern="1200" err="1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2798" y="227483"/>
            <a:ext cx="483071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F6D8423-0A44-87BC-D2BB-624FC32B0795}"/>
              </a:ext>
            </a:extLst>
          </p:cNvPr>
          <p:cNvSpPr/>
          <p:nvPr/>
        </p:nvSpPr>
        <p:spPr>
          <a:xfrm>
            <a:off x="50424" y="781385"/>
            <a:ext cx="1848944" cy="220301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Describing sound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>
                <a:latin typeface="ABeeZee" panose="020B060402020202020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BeeZee" panose="020B0604020202020204" charset="0"/>
              </a:endParaRPr>
            </a:p>
          </p:txBody>
        </p:sp>
      </p:grpSp>
      <p:pic>
        <p:nvPicPr>
          <p:cNvPr id="82" name="Picture 8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1EF8A7C-A884-AD34-83B3-A32D13DBCE92}"/>
              </a:ext>
            </a:extLst>
          </p:cNvPr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E348D6-5064-18E0-CEAD-04DF243E6089}"/>
              </a:ext>
            </a:extLst>
          </p:cNvPr>
          <p:cNvSpPr txBox="1"/>
          <p:nvPr/>
        </p:nvSpPr>
        <p:spPr>
          <a:xfrm>
            <a:off x="55042" y="1050244"/>
            <a:ext cx="3275175" cy="281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200" b="1" kern="100" err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ources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of sound</a:t>
            </a:r>
          </a:p>
        </p:txBody>
      </p:sp>
      <p:pic>
        <p:nvPicPr>
          <p:cNvPr id="8" name="Picture 7" descr="A black and white drum&#10;&#10;Description automatically generated">
            <a:extLst>
              <a:ext uri="{FF2B5EF4-FFF2-40B4-BE49-F238E27FC236}">
                <a16:creationId xmlns:a16="http://schemas.microsoft.com/office/drawing/2014/main" id="{CC2BB396-F1FB-2CF2-6009-0935CE0647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41" y="1561151"/>
            <a:ext cx="522277" cy="427206"/>
          </a:xfrm>
          <a:prstGeom prst="rect">
            <a:avLst/>
          </a:prstGeom>
        </p:spPr>
      </p:pic>
      <p:pic>
        <p:nvPicPr>
          <p:cNvPr id="3" name="Picture 2" descr="A black and white drum&#10;&#10;Description automatically generated">
            <a:extLst>
              <a:ext uri="{FF2B5EF4-FFF2-40B4-BE49-F238E27FC236}">
                <a16:creationId xmlns:a16="http://schemas.microsoft.com/office/drawing/2014/main" id="{6C1D5613-BA52-5BC1-DDD4-9CD05A3113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24" y="1589826"/>
            <a:ext cx="522277" cy="427206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651417A-97DF-2CFD-7427-1E45ADF93CEF}"/>
              </a:ext>
            </a:extLst>
          </p:cNvPr>
          <p:cNvCxnSpPr>
            <a:cxnSpLocks/>
          </p:cNvCxnSpPr>
          <p:nvPr/>
        </p:nvCxnSpPr>
        <p:spPr>
          <a:xfrm>
            <a:off x="1657960" y="1414938"/>
            <a:ext cx="0" cy="18292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black and white drawing of a drum&#10;&#10;Description automatically generated">
            <a:extLst>
              <a:ext uri="{FF2B5EF4-FFF2-40B4-BE49-F238E27FC236}">
                <a16:creationId xmlns:a16="http://schemas.microsoft.com/office/drawing/2014/main" id="{F42F25AC-B273-E277-4D1D-6DC32C8561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47" y="1555199"/>
            <a:ext cx="538840" cy="45836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B0C36A49-37DE-410E-4336-30E27A9AB9CF}"/>
              </a:ext>
            </a:extLst>
          </p:cNvPr>
          <p:cNvSpPr/>
          <p:nvPr/>
        </p:nvSpPr>
        <p:spPr>
          <a:xfrm>
            <a:off x="4438554" y="1017321"/>
            <a:ext cx="918414" cy="24168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latin typeface="ABeeZee" panose="020B0604020202020204" charset="0"/>
              </a:rPr>
              <a:t>Volume</a:t>
            </a:r>
            <a:endParaRPr lang="en-GB" sz="1200" b="1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A8F22E2-EC86-8544-E200-F0E86A25C691}"/>
              </a:ext>
            </a:extLst>
          </p:cNvPr>
          <p:cNvSpPr/>
          <p:nvPr/>
        </p:nvSpPr>
        <p:spPr>
          <a:xfrm>
            <a:off x="3706745" y="1542844"/>
            <a:ext cx="1014058" cy="25326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High (loud)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3E11218-B300-CC9C-7EE1-1A54B169B2BD}"/>
              </a:ext>
            </a:extLst>
          </p:cNvPr>
          <p:cNvSpPr/>
          <p:nvPr/>
        </p:nvSpPr>
        <p:spPr>
          <a:xfrm>
            <a:off x="5180010" y="1542843"/>
            <a:ext cx="1014058" cy="25856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Low (quiet)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0E12147-64E6-AA68-62BD-DF10798F5E0B}"/>
              </a:ext>
            </a:extLst>
          </p:cNvPr>
          <p:cNvSpPr/>
          <p:nvPr/>
        </p:nvSpPr>
        <p:spPr>
          <a:xfrm>
            <a:off x="3706745" y="1961014"/>
            <a:ext cx="1014058" cy="2532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large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FD700FD-DD24-2811-E3E0-D4CB65FD57BB}"/>
              </a:ext>
            </a:extLst>
          </p:cNvPr>
          <p:cNvSpPr/>
          <p:nvPr/>
        </p:nvSpPr>
        <p:spPr>
          <a:xfrm>
            <a:off x="5180010" y="1961013"/>
            <a:ext cx="1014054" cy="25326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small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36A6DCF0-34E5-FD67-FF8B-079B297FC514}"/>
              </a:ext>
            </a:extLst>
          </p:cNvPr>
          <p:cNvCxnSpPr>
            <a:cxnSpLocks/>
            <a:stCxn id="33" idx="2"/>
            <a:endCxn id="34" idx="0"/>
          </p:cNvCxnSpPr>
          <p:nvPr/>
        </p:nvCxnSpPr>
        <p:spPr>
          <a:xfrm rot="5400000">
            <a:off x="4413849" y="1058932"/>
            <a:ext cx="283838" cy="68398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29A3A413-02EC-8B0F-42AF-D6DA8CE06FAE}"/>
              </a:ext>
            </a:extLst>
          </p:cNvPr>
          <p:cNvCxnSpPr>
            <a:cxnSpLocks/>
            <a:stCxn id="33" idx="2"/>
            <a:endCxn id="35" idx="0"/>
          </p:cNvCxnSpPr>
          <p:nvPr/>
        </p:nvCxnSpPr>
        <p:spPr>
          <a:xfrm rot="16200000" flipH="1">
            <a:off x="5150482" y="1006285"/>
            <a:ext cx="283837" cy="789278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CE075A8-42DB-01CE-103F-704217870305}"/>
              </a:ext>
            </a:extLst>
          </p:cNvPr>
          <p:cNvCxnSpPr>
            <a:cxnSpLocks/>
            <a:stCxn id="34" idx="2"/>
            <a:endCxn id="36" idx="0"/>
          </p:cNvCxnSpPr>
          <p:nvPr/>
        </p:nvCxnSpPr>
        <p:spPr>
          <a:xfrm>
            <a:off x="4213774" y="1796111"/>
            <a:ext cx="0" cy="1649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78B82A26-65F1-4F5E-1318-3C6FD765422C}"/>
              </a:ext>
            </a:extLst>
          </p:cNvPr>
          <p:cNvCxnSpPr>
            <a:cxnSpLocks/>
            <a:stCxn id="35" idx="2"/>
            <a:endCxn id="37" idx="0"/>
          </p:cNvCxnSpPr>
          <p:nvPr/>
        </p:nvCxnSpPr>
        <p:spPr>
          <a:xfrm flipH="1">
            <a:off x="5687037" y="1801407"/>
            <a:ext cx="2" cy="1596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4047C061-EA2D-C07F-5553-EBA5BE8312DE}"/>
              </a:ext>
            </a:extLst>
          </p:cNvPr>
          <p:cNvSpPr/>
          <p:nvPr/>
        </p:nvSpPr>
        <p:spPr>
          <a:xfrm>
            <a:off x="4436220" y="2401058"/>
            <a:ext cx="1014058" cy="27143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amplitude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7EFFC495-48C7-0844-F6A8-ED3CFA352D31}"/>
              </a:ext>
            </a:extLst>
          </p:cNvPr>
          <p:cNvCxnSpPr>
            <a:cxnSpLocks/>
            <a:stCxn id="36" idx="2"/>
            <a:endCxn id="57" idx="1"/>
          </p:cNvCxnSpPr>
          <p:nvPr/>
        </p:nvCxnSpPr>
        <p:spPr>
          <a:xfrm rot="16200000" flipH="1">
            <a:off x="4163748" y="2264305"/>
            <a:ext cx="322498" cy="222446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id="{07F1D865-9425-BFFB-CD10-C20050A7AC0D}"/>
              </a:ext>
            </a:extLst>
          </p:cNvPr>
          <p:cNvCxnSpPr>
            <a:cxnSpLocks/>
            <a:stCxn id="37" idx="2"/>
            <a:endCxn id="57" idx="3"/>
          </p:cNvCxnSpPr>
          <p:nvPr/>
        </p:nvCxnSpPr>
        <p:spPr>
          <a:xfrm rot="5400000">
            <a:off x="5407409" y="2257149"/>
            <a:ext cx="322498" cy="236759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BC497651-5390-A5FE-2EB9-1725808D4E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44521" y="2249840"/>
            <a:ext cx="569510" cy="582395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6A4DFFA-0768-2A90-19F4-C908ED9C8B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07509" y="2255367"/>
            <a:ext cx="591212" cy="608948"/>
          </a:xfrm>
          <a:prstGeom prst="rect">
            <a:avLst/>
          </a:prstGeom>
        </p:spPr>
      </p:pic>
      <p:pic>
        <p:nvPicPr>
          <p:cNvPr id="83" name="Picture 82" descr="A black and white image of a xylophone&#10;&#10;Description automatically generated">
            <a:extLst>
              <a:ext uri="{FF2B5EF4-FFF2-40B4-BE49-F238E27FC236}">
                <a16:creationId xmlns:a16="http://schemas.microsoft.com/office/drawing/2014/main" id="{A5DBB713-F271-DE9F-E5B2-99CE7D916CC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170" y="952749"/>
            <a:ext cx="1113098" cy="619744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5C788D2A-1437-80EC-DFBC-6BEDB12534C5}"/>
              </a:ext>
            </a:extLst>
          </p:cNvPr>
          <p:cNvSpPr/>
          <p:nvPr/>
        </p:nvSpPr>
        <p:spPr>
          <a:xfrm>
            <a:off x="6852878" y="1080821"/>
            <a:ext cx="918414" cy="24168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latin typeface="ABeeZee" panose="020B0604020202020204" charset="0"/>
              </a:rPr>
              <a:t>Pitch</a:t>
            </a:r>
            <a:endParaRPr lang="en-GB" sz="1200" b="1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47D1E67-58BF-D214-9F3B-EA65D90E9781}"/>
              </a:ext>
            </a:extLst>
          </p:cNvPr>
          <p:cNvSpPr/>
          <p:nvPr/>
        </p:nvSpPr>
        <p:spPr>
          <a:xfrm>
            <a:off x="6852875" y="1608841"/>
            <a:ext cx="1213065" cy="24168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High-pitched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E98DAB6B-24F6-AFD9-64C4-C4EBF66FBF45}"/>
              </a:ext>
            </a:extLst>
          </p:cNvPr>
          <p:cNvSpPr/>
          <p:nvPr/>
        </p:nvSpPr>
        <p:spPr>
          <a:xfrm>
            <a:off x="6852876" y="2119339"/>
            <a:ext cx="1213064" cy="24084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Low-pitched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B29BFBF4-D98E-DAF8-71A6-32279A25C763}"/>
              </a:ext>
            </a:extLst>
          </p:cNvPr>
          <p:cNvSpPr/>
          <p:nvPr/>
        </p:nvSpPr>
        <p:spPr>
          <a:xfrm>
            <a:off x="8249863" y="1608840"/>
            <a:ext cx="918414" cy="24168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fast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0544F0C-981B-A8D3-BFDD-783469A07597}"/>
              </a:ext>
            </a:extLst>
          </p:cNvPr>
          <p:cNvSpPr/>
          <p:nvPr/>
        </p:nvSpPr>
        <p:spPr>
          <a:xfrm>
            <a:off x="8249863" y="2118501"/>
            <a:ext cx="918414" cy="24168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slow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9EB6DFD-917A-4830-7B20-5D7E658847AA}"/>
              </a:ext>
            </a:extLst>
          </p:cNvPr>
          <p:cNvSpPr/>
          <p:nvPr/>
        </p:nvSpPr>
        <p:spPr>
          <a:xfrm>
            <a:off x="8845490" y="2551468"/>
            <a:ext cx="918414" cy="24168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frequency</a:t>
            </a:r>
            <a:endParaRPr lang="en-GB" sz="1100">
              <a:solidFill>
                <a:schemeClr val="tx1"/>
              </a:solidFill>
              <a:latin typeface="ABeeZee" panose="020B0604020202020204" charset="0"/>
            </a:endParaRPr>
          </a:p>
        </p:txBody>
      </p:sp>
      <p:pic>
        <p:nvPicPr>
          <p:cNvPr id="91" name="Picture 90" descr="A black and white image of a line&#10;&#10;Description automatically generated with medium confidence">
            <a:extLst>
              <a:ext uri="{FF2B5EF4-FFF2-40B4-BE49-F238E27FC236}">
                <a16:creationId xmlns:a16="http://schemas.microsoft.com/office/drawing/2014/main" id="{F9E3F669-053D-3992-5034-9F51D15C376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60" b="4782"/>
          <a:stretch/>
        </p:blipFill>
        <p:spPr>
          <a:xfrm>
            <a:off x="8632800" y="1619024"/>
            <a:ext cx="513870" cy="217988"/>
          </a:xfrm>
          <a:prstGeom prst="rect">
            <a:avLst/>
          </a:prstGeom>
        </p:spPr>
      </p:pic>
      <p:pic>
        <p:nvPicPr>
          <p:cNvPr id="92" name="Picture 91" descr="A black and white graph&#10;&#10;Description automatically generated">
            <a:extLst>
              <a:ext uri="{FF2B5EF4-FFF2-40B4-BE49-F238E27FC236}">
                <a16:creationId xmlns:a16="http://schemas.microsoft.com/office/drawing/2014/main" id="{52D6FF8A-4B99-2340-50D9-02A3D0DECF8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300" b="-11306"/>
          <a:stretch/>
        </p:blipFill>
        <p:spPr>
          <a:xfrm>
            <a:off x="8683380" y="2123077"/>
            <a:ext cx="459207" cy="245126"/>
          </a:xfrm>
          <a:prstGeom prst="rect">
            <a:avLst/>
          </a:prstGeom>
        </p:spPr>
      </p:pic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42CC796E-A0AD-71B1-6066-672BCB9E01CC}"/>
              </a:ext>
            </a:extLst>
          </p:cNvPr>
          <p:cNvCxnSpPr>
            <a:cxnSpLocks/>
            <a:stCxn id="85" idx="0"/>
            <a:endCxn id="90" idx="0"/>
          </p:cNvCxnSpPr>
          <p:nvPr/>
        </p:nvCxnSpPr>
        <p:spPr>
          <a:xfrm rot="16200000" flipH="1">
            <a:off x="7573067" y="819838"/>
            <a:ext cx="1470647" cy="1992612"/>
          </a:xfrm>
          <a:prstGeom prst="bentConnector3">
            <a:avLst>
              <a:gd name="adj1" fmla="val -15544"/>
            </a:avLst>
          </a:prstGeom>
          <a:ln>
            <a:solidFill>
              <a:schemeClr val="tx1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A7CE4BFF-1897-7D7E-0727-F3F21B270333}"/>
              </a:ext>
            </a:extLst>
          </p:cNvPr>
          <p:cNvCxnSpPr>
            <a:cxnSpLocks/>
          </p:cNvCxnSpPr>
          <p:nvPr/>
        </p:nvCxnSpPr>
        <p:spPr>
          <a:xfrm flipH="1">
            <a:off x="6616832" y="1728018"/>
            <a:ext cx="235456" cy="0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19F9180A-6B38-E68D-ABE5-E5641AC2687A}"/>
              </a:ext>
            </a:extLst>
          </p:cNvPr>
          <p:cNvCxnSpPr>
            <a:cxnSpLocks/>
            <a:stCxn id="86" idx="3"/>
            <a:endCxn id="88" idx="1"/>
          </p:cNvCxnSpPr>
          <p:nvPr/>
        </p:nvCxnSpPr>
        <p:spPr>
          <a:xfrm>
            <a:off x="8065940" y="1729683"/>
            <a:ext cx="1839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4D3D99F7-0AF1-8840-9898-EE1C082D84CA}"/>
              </a:ext>
            </a:extLst>
          </p:cNvPr>
          <p:cNvCxnSpPr>
            <a:cxnSpLocks/>
            <a:stCxn id="87" idx="3"/>
            <a:endCxn id="89" idx="1"/>
          </p:cNvCxnSpPr>
          <p:nvPr/>
        </p:nvCxnSpPr>
        <p:spPr>
          <a:xfrm flipV="1">
            <a:off x="8065940" y="2239344"/>
            <a:ext cx="183923" cy="4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">
            <a:extLst>
              <a:ext uri="{FF2B5EF4-FFF2-40B4-BE49-F238E27FC236}">
                <a16:creationId xmlns:a16="http://schemas.microsoft.com/office/drawing/2014/main" id="{95185479-2F63-C565-CFCB-EBBF6F4A41F0}"/>
              </a:ext>
            </a:extLst>
          </p:cNvPr>
          <p:cNvSpPr/>
          <p:nvPr/>
        </p:nvSpPr>
        <p:spPr>
          <a:xfrm>
            <a:off x="39837" y="3116103"/>
            <a:ext cx="2916000" cy="268382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Vibrations travel through matter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D622C09F-9833-8225-2DB1-BE959414781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4699" y="3057941"/>
            <a:ext cx="2053184" cy="1550322"/>
          </a:xfrm>
          <a:prstGeom prst="rect">
            <a:avLst/>
          </a:prstGeom>
        </p:spPr>
      </p:pic>
      <p:sp>
        <p:nvSpPr>
          <p:cNvPr id="138" name="TextBox 137">
            <a:extLst>
              <a:ext uri="{FF2B5EF4-FFF2-40B4-BE49-F238E27FC236}">
                <a16:creationId xmlns:a16="http://schemas.microsoft.com/office/drawing/2014/main" id="{73FE1D4A-92A7-7A4A-307F-3CF9CAAB65D4}"/>
              </a:ext>
            </a:extLst>
          </p:cNvPr>
          <p:cNvSpPr txBox="1"/>
          <p:nvPr/>
        </p:nvSpPr>
        <p:spPr>
          <a:xfrm>
            <a:off x="149068" y="3385707"/>
            <a:ext cx="3125157" cy="1302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Travel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en-US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all directions 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from a source.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an be observed by </a:t>
            </a: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detectors</a:t>
            </a: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placed at a distance.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If blocked, a 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shadow region 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occurs.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Fastest in solids, slowest in gases.</a:t>
            </a:r>
          </a:p>
        </p:txBody>
      </p:sp>
      <p:cxnSp>
        <p:nvCxnSpPr>
          <p:cNvPr id="150" name="Connector: Elbow 149">
            <a:extLst>
              <a:ext uri="{FF2B5EF4-FFF2-40B4-BE49-F238E27FC236}">
                <a16:creationId xmlns:a16="http://schemas.microsoft.com/office/drawing/2014/main" id="{E2554787-439C-3F71-8158-12AC10648833}"/>
              </a:ext>
            </a:extLst>
          </p:cNvPr>
          <p:cNvCxnSpPr>
            <a:cxnSpLocks/>
            <a:stCxn id="85" idx="1"/>
            <a:endCxn id="87" idx="1"/>
          </p:cNvCxnSpPr>
          <p:nvPr/>
        </p:nvCxnSpPr>
        <p:spPr>
          <a:xfrm rot="10800000" flipV="1">
            <a:off x="6852876" y="1201663"/>
            <a:ext cx="2" cy="1038099"/>
          </a:xfrm>
          <a:prstGeom prst="bentConnector3">
            <a:avLst>
              <a:gd name="adj1" fmla="val 11430100000"/>
            </a:avLst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16F87704-88F3-C86A-D469-89EBB56D4455}"/>
              </a:ext>
            </a:extLst>
          </p:cNvPr>
          <p:cNvSpPr txBox="1"/>
          <p:nvPr/>
        </p:nvSpPr>
        <p:spPr>
          <a:xfrm>
            <a:off x="4930476" y="3291780"/>
            <a:ext cx="1095126" cy="11039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Gas 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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Liquid 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Solid 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Vacuum 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0" name="Rectangle: Rounded Corners 179">
            <a:extLst>
              <a:ext uri="{FF2B5EF4-FFF2-40B4-BE49-F238E27FC236}">
                <a16:creationId xmlns:a16="http://schemas.microsoft.com/office/drawing/2014/main" id="{D43438A9-A4AF-DAC9-ECD4-7D26B4162D36}"/>
              </a:ext>
            </a:extLst>
          </p:cNvPr>
          <p:cNvSpPr/>
          <p:nvPr/>
        </p:nvSpPr>
        <p:spPr>
          <a:xfrm>
            <a:off x="2409644" y="4968111"/>
            <a:ext cx="969047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‘strikes’ matter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181" name="Rectangle 11">
            <a:extLst>
              <a:ext uri="{FF2B5EF4-FFF2-40B4-BE49-F238E27FC236}">
                <a16:creationId xmlns:a16="http://schemas.microsoft.com/office/drawing/2014/main" id="{B6C36C08-AA43-73BE-49D8-479F7DA940FD}"/>
              </a:ext>
            </a:extLst>
          </p:cNvPr>
          <p:cNvSpPr/>
          <p:nvPr/>
        </p:nvSpPr>
        <p:spPr>
          <a:xfrm>
            <a:off x="50600" y="4714024"/>
            <a:ext cx="1041948" cy="268382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Radiation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2" name="Rectangle: Rounded Corners 181">
            <a:extLst>
              <a:ext uri="{FF2B5EF4-FFF2-40B4-BE49-F238E27FC236}">
                <a16:creationId xmlns:a16="http://schemas.microsoft.com/office/drawing/2014/main" id="{5F633676-53A1-1E4F-60E9-FC53802ED3EA}"/>
              </a:ext>
            </a:extLst>
          </p:cNvPr>
          <p:cNvSpPr/>
          <p:nvPr/>
        </p:nvSpPr>
        <p:spPr>
          <a:xfrm>
            <a:off x="1066264" y="5041936"/>
            <a:ext cx="1186987" cy="324675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latin typeface="ABeeZee" panose="020B0604020202020204" charset="0"/>
              </a:rPr>
              <a:t>Radiation</a:t>
            </a:r>
            <a:endParaRPr lang="en-GB" sz="1100" b="1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183" name="Rectangle: Rounded Corners 182">
            <a:extLst>
              <a:ext uri="{FF2B5EF4-FFF2-40B4-BE49-F238E27FC236}">
                <a16:creationId xmlns:a16="http://schemas.microsoft.com/office/drawing/2014/main" id="{FDED80BC-AECE-F255-8F1F-E6D8333B8A58}"/>
              </a:ext>
            </a:extLst>
          </p:cNvPr>
          <p:cNvSpPr/>
          <p:nvPr/>
        </p:nvSpPr>
        <p:spPr>
          <a:xfrm>
            <a:off x="473323" y="5249329"/>
            <a:ext cx="2472267" cy="762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latin typeface="ABeeZee" panose="020B0604020202020204" charset="0"/>
              </a:rPr>
              <a:t>Energy transfer</a:t>
            </a:r>
            <a:endParaRPr lang="en-GB" sz="1200" b="1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184" name="Rectangle: Rounded Corners 183">
            <a:extLst>
              <a:ext uri="{FF2B5EF4-FFF2-40B4-BE49-F238E27FC236}">
                <a16:creationId xmlns:a16="http://schemas.microsoft.com/office/drawing/2014/main" id="{67273AD1-48C6-A606-5362-FB180292A750}"/>
              </a:ext>
            </a:extLst>
          </p:cNvPr>
          <p:cNvSpPr/>
          <p:nvPr/>
        </p:nvSpPr>
        <p:spPr>
          <a:xfrm>
            <a:off x="3368185" y="4774283"/>
            <a:ext cx="1186988" cy="2813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transmission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185" name="Rectangle: Rounded Corners 184">
            <a:extLst>
              <a:ext uri="{FF2B5EF4-FFF2-40B4-BE49-F238E27FC236}">
                <a16:creationId xmlns:a16="http://schemas.microsoft.com/office/drawing/2014/main" id="{6452D542-0356-DF61-7433-105C9E05C7B1}"/>
              </a:ext>
            </a:extLst>
          </p:cNvPr>
          <p:cNvSpPr/>
          <p:nvPr/>
        </p:nvSpPr>
        <p:spPr>
          <a:xfrm>
            <a:off x="3341137" y="5240318"/>
            <a:ext cx="1186988" cy="2813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absorption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C1D9EF3E-15EC-592B-6E34-EEDE21BD18C4}"/>
              </a:ext>
            </a:extLst>
          </p:cNvPr>
          <p:cNvSpPr/>
          <p:nvPr/>
        </p:nvSpPr>
        <p:spPr>
          <a:xfrm>
            <a:off x="3357868" y="5681488"/>
            <a:ext cx="1186988" cy="28130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reflection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pic>
        <p:nvPicPr>
          <p:cNvPr id="187" name="Picture 186">
            <a:extLst>
              <a:ext uri="{FF2B5EF4-FFF2-40B4-BE49-F238E27FC236}">
                <a16:creationId xmlns:a16="http://schemas.microsoft.com/office/drawing/2014/main" id="{F00A4CAC-68CB-8554-68E3-EDD3E82EFD00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</a:blip>
          <a:stretch>
            <a:fillRect/>
          </a:stretch>
        </p:blipFill>
        <p:spPr>
          <a:xfrm>
            <a:off x="4595255" y="4650147"/>
            <a:ext cx="258340" cy="619284"/>
          </a:xfrm>
          <a:prstGeom prst="rect">
            <a:avLst/>
          </a:prstGeom>
        </p:spPr>
      </p:pic>
      <p:pic>
        <p:nvPicPr>
          <p:cNvPr id="188" name="Picture 187">
            <a:extLst>
              <a:ext uri="{FF2B5EF4-FFF2-40B4-BE49-F238E27FC236}">
                <a16:creationId xmlns:a16="http://schemas.microsoft.com/office/drawing/2014/main" id="{F525F4F1-9B4C-4F09-45C4-6ACF2EB596C1}"/>
              </a:ext>
            </a:extLst>
          </p:cNvPr>
          <p:cNvPicPr>
            <a:picLocks noChangeAspect="1"/>
          </p:cNvPicPr>
          <p:nvPr/>
        </p:nvPicPr>
        <p:blipFill>
          <a:blip r:embed="rId17">
            <a:grayscl/>
          </a:blip>
          <a:stretch>
            <a:fillRect/>
          </a:stretch>
        </p:blipFill>
        <p:spPr>
          <a:xfrm>
            <a:off x="4570672" y="5142489"/>
            <a:ext cx="276495" cy="421509"/>
          </a:xfrm>
          <a:prstGeom prst="rect">
            <a:avLst/>
          </a:prstGeom>
        </p:spPr>
      </p:pic>
      <p:pic>
        <p:nvPicPr>
          <p:cNvPr id="189" name="Picture 188">
            <a:extLst>
              <a:ext uri="{FF2B5EF4-FFF2-40B4-BE49-F238E27FC236}">
                <a16:creationId xmlns:a16="http://schemas.microsoft.com/office/drawing/2014/main" id="{6C2BC350-5C41-DA4B-2099-CBCC102959A8}"/>
              </a:ext>
            </a:extLst>
          </p:cNvPr>
          <p:cNvPicPr>
            <a:picLocks noChangeAspect="1"/>
          </p:cNvPicPr>
          <p:nvPr/>
        </p:nvPicPr>
        <p:blipFill>
          <a:blip r:embed="rId18">
            <a:grayscl/>
          </a:blip>
          <a:stretch>
            <a:fillRect/>
          </a:stretch>
        </p:blipFill>
        <p:spPr>
          <a:xfrm>
            <a:off x="4576475" y="5630329"/>
            <a:ext cx="276495" cy="433111"/>
          </a:xfrm>
          <a:prstGeom prst="rect">
            <a:avLst/>
          </a:prstGeom>
        </p:spPr>
      </p:pic>
      <p:sp>
        <p:nvSpPr>
          <p:cNvPr id="190" name="Rectangle: Rounded Corners 189">
            <a:extLst>
              <a:ext uri="{FF2B5EF4-FFF2-40B4-BE49-F238E27FC236}">
                <a16:creationId xmlns:a16="http://schemas.microsoft.com/office/drawing/2014/main" id="{EAF19A81-6474-F34A-84DA-4EB0C6D92061}"/>
              </a:ext>
            </a:extLst>
          </p:cNvPr>
          <p:cNvSpPr/>
          <p:nvPr/>
        </p:nvSpPr>
        <p:spPr>
          <a:xfrm>
            <a:off x="384681" y="6007190"/>
            <a:ext cx="999061" cy="2405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particles</a:t>
            </a:r>
            <a:endParaRPr lang="en-GB" sz="120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191" name="Rectangle: Rounded Corners 190">
            <a:extLst>
              <a:ext uri="{FF2B5EF4-FFF2-40B4-BE49-F238E27FC236}">
                <a16:creationId xmlns:a16="http://schemas.microsoft.com/office/drawing/2014/main" id="{C795A891-999B-768D-C25A-2EBD4BF9E9B8}"/>
              </a:ext>
            </a:extLst>
          </p:cNvPr>
          <p:cNvSpPr/>
          <p:nvPr/>
        </p:nvSpPr>
        <p:spPr>
          <a:xfrm>
            <a:off x="1965200" y="6003680"/>
            <a:ext cx="999061" cy="24052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ABeeZee" panose="020B0604020202020204" charset="0"/>
              </a:rPr>
              <a:t>waves</a:t>
            </a:r>
            <a:endParaRPr lang="en-GB" sz="1100">
              <a:solidFill>
                <a:schemeClr val="tx1"/>
              </a:solidFill>
              <a:latin typeface="ABeeZee" panose="020B0604020202020204" charset="0"/>
            </a:endParaRPr>
          </a:p>
        </p:txBody>
      </p:sp>
      <p:cxnSp>
        <p:nvCxnSpPr>
          <p:cNvPr id="192" name="Connector: Elbow 191">
            <a:extLst>
              <a:ext uri="{FF2B5EF4-FFF2-40B4-BE49-F238E27FC236}">
                <a16:creationId xmlns:a16="http://schemas.microsoft.com/office/drawing/2014/main" id="{9A256FF2-E4EC-2566-3D68-08A6807C0995}"/>
              </a:ext>
            </a:extLst>
          </p:cNvPr>
          <p:cNvCxnSpPr>
            <a:cxnSpLocks/>
            <a:stCxn id="190" idx="0"/>
          </p:cNvCxnSpPr>
          <p:nvPr/>
        </p:nvCxnSpPr>
        <p:spPr>
          <a:xfrm rot="5400000" flipH="1" flipV="1">
            <a:off x="1156970" y="5501946"/>
            <a:ext cx="232486" cy="778002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nector: Elbow 192">
            <a:extLst>
              <a:ext uri="{FF2B5EF4-FFF2-40B4-BE49-F238E27FC236}">
                <a16:creationId xmlns:a16="http://schemas.microsoft.com/office/drawing/2014/main" id="{F0C33321-3CDC-CB62-2886-764B426E0E40}"/>
              </a:ext>
            </a:extLst>
          </p:cNvPr>
          <p:cNvCxnSpPr>
            <a:cxnSpLocks/>
            <a:stCxn id="190" idx="0"/>
          </p:cNvCxnSpPr>
          <p:nvPr/>
        </p:nvCxnSpPr>
        <p:spPr>
          <a:xfrm rot="5400000" flipH="1" flipV="1">
            <a:off x="1158184" y="5500732"/>
            <a:ext cx="232486" cy="780430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" name="Picture 193">
            <a:extLst>
              <a:ext uri="{FF2B5EF4-FFF2-40B4-BE49-F238E27FC236}">
                <a16:creationId xmlns:a16="http://schemas.microsoft.com/office/drawing/2014/main" id="{A84030C7-DBD0-3714-EB7F-9F102C9F842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7441" y="5934437"/>
            <a:ext cx="833438" cy="682347"/>
          </a:xfrm>
          <a:prstGeom prst="rect">
            <a:avLst/>
          </a:prstGeom>
        </p:spPr>
      </p:pic>
      <p:pic>
        <p:nvPicPr>
          <p:cNvPr id="195" name="Picture 194">
            <a:extLst>
              <a:ext uri="{FF2B5EF4-FFF2-40B4-BE49-F238E27FC236}">
                <a16:creationId xmlns:a16="http://schemas.microsoft.com/office/drawing/2014/main" id="{D584D424-00C1-6099-23CC-136CF24C1F4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5549" y="6080590"/>
            <a:ext cx="692385" cy="507415"/>
          </a:xfrm>
          <a:prstGeom prst="rect">
            <a:avLst/>
          </a:prstGeom>
        </p:spPr>
      </p:pic>
      <p:cxnSp>
        <p:nvCxnSpPr>
          <p:cNvPr id="196" name="Connector: Elbow 195">
            <a:extLst>
              <a:ext uri="{FF2B5EF4-FFF2-40B4-BE49-F238E27FC236}">
                <a16:creationId xmlns:a16="http://schemas.microsoft.com/office/drawing/2014/main" id="{87B089D1-67B5-1BF1-D492-3366E9723942}"/>
              </a:ext>
            </a:extLst>
          </p:cNvPr>
          <p:cNvCxnSpPr>
            <a:cxnSpLocks/>
            <a:endCxn id="191" idx="0"/>
          </p:cNvCxnSpPr>
          <p:nvPr/>
        </p:nvCxnSpPr>
        <p:spPr>
          <a:xfrm>
            <a:off x="1662213" y="5774704"/>
            <a:ext cx="802518" cy="228976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B44FD9A2-22AE-2D08-432A-FB599BADF7F7}"/>
              </a:ext>
            </a:extLst>
          </p:cNvPr>
          <p:cNvCxnSpPr>
            <a:stCxn id="182" idx="2"/>
          </p:cNvCxnSpPr>
          <p:nvPr/>
        </p:nvCxnSpPr>
        <p:spPr>
          <a:xfrm flipH="1">
            <a:off x="1659757" y="5366611"/>
            <a:ext cx="1" cy="1649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37562F73-04A7-637C-E036-70A92397962B}"/>
              </a:ext>
            </a:extLst>
          </p:cNvPr>
          <p:cNvCxnSpPr>
            <a:cxnSpLocks/>
            <a:stCxn id="182" idx="3"/>
          </p:cNvCxnSpPr>
          <p:nvPr/>
        </p:nvCxnSpPr>
        <p:spPr>
          <a:xfrm>
            <a:off x="2253251" y="5204274"/>
            <a:ext cx="370679" cy="1448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Connector: Elbow 198">
            <a:extLst>
              <a:ext uri="{FF2B5EF4-FFF2-40B4-BE49-F238E27FC236}">
                <a16:creationId xmlns:a16="http://schemas.microsoft.com/office/drawing/2014/main" id="{FD444DE3-D350-73D0-96A5-8B527F8A9F6D}"/>
              </a:ext>
            </a:extLst>
          </p:cNvPr>
          <p:cNvCxnSpPr>
            <a:cxnSpLocks/>
            <a:endCxn id="184" idx="1"/>
          </p:cNvCxnSpPr>
          <p:nvPr/>
        </p:nvCxnSpPr>
        <p:spPr>
          <a:xfrm rot="5400000" flipH="1" flipV="1">
            <a:off x="3039467" y="5064645"/>
            <a:ext cx="478427" cy="179010"/>
          </a:xfrm>
          <a:prstGeom prst="bentConnector2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Connector: Elbow 199">
            <a:extLst>
              <a:ext uri="{FF2B5EF4-FFF2-40B4-BE49-F238E27FC236}">
                <a16:creationId xmlns:a16="http://schemas.microsoft.com/office/drawing/2014/main" id="{F543C9F5-9943-79E4-D95B-9843F3E2EB20}"/>
              </a:ext>
            </a:extLst>
          </p:cNvPr>
          <p:cNvCxnSpPr>
            <a:cxnSpLocks/>
          </p:cNvCxnSpPr>
          <p:nvPr/>
        </p:nvCxnSpPr>
        <p:spPr>
          <a:xfrm rot="16200000" flipH="1">
            <a:off x="3050101" y="5496951"/>
            <a:ext cx="457158" cy="175905"/>
          </a:xfrm>
          <a:prstGeom prst="bentConnector2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:a16="http://schemas.microsoft.com/office/drawing/2014/main" id="{F89BE7F7-D9B5-B127-B3E1-8A6D43C374FD}"/>
              </a:ext>
            </a:extLst>
          </p:cNvPr>
          <p:cNvCxnSpPr>
            <a:cxnSpLocks/>
            <a:stCxn id="185" idx="1"/>
          </p:cNvCxnSpPr>
          <p:nvPr/>
        </p:nvCxnSpPr>
        <p:spPr>
          <a:xfrm flipH="1">
            <a:off x="3187653" y="5380971"/>
            <a:ext cx="15348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2" name="TextBox 201">
            <a:extLst>
              <a:ext uri="{FF2B5EF4-FFF2-40B4-BE49-F238E27FC236}">
                <a16:creationId xmlns:a16="http://schemas.microsoft.com/office/drawing/2014/main" id="{C540BE8C-D172-6F73-EE60-7C2FA4E67988}"/>
              </a:ext>
            </a:extLst>
          </p:cNvPr>
          <p:cNvSpPr txBox="1"/>
          <p:nvPr/>
        </p:nvSpPr>
        <p:spPr>
          <a:xfrm>
            <a:off x="3311536" y="6147915"/>
            <a:ext cx="2045430" cy="47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Examples of radiation by waves:</a:t>
            </a:r>
            <a:r>
              <a:rPr lang="en-US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en-US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light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3" name="Rectangle 11">
            <a:extLst>
              <a:ext uri="{FF2B5EF4-FFF2-40B4-BE49-F238E27FC236}">
                <a16:creationId xmlns:a16="http://schemas.microsoft.com/office/drawing/2014/main" id="{A58F2FBF-328A-FA05-D9AA-5E509FAFBA53}"/>
              </a:ext>
            </a:extLst>
          </p:cNvPr>
          <p:cNvSpPr/>
          <p:nvPr/>
        </p:nvSpPr>
        <p:spPr>
          <a:xfrm flipH="1">
            <a:off x="7490357" y="3145387"/>
            <a:ext cx="2380409" cy="255611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200" b="1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transfer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7028DDA6-B34C-0608-BC78-4EC5A04E575D}"/>
              </a:ext>
            </a:extLst>
          </p:cNvPr>
          <p:cNvSpPr txBox="1"/>
          <p:nvPr/>
        </p:nvSpPr>
        <p:spPr>
          <a:xfrm>
            <a:off x="6298720" y="3425227"/>
            <a:ext cx="3465181" cy="1302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As vibrations travel, the energy store of the </a:t>
            </a:r>
            <a:r>
              <a:rPr lang="en-US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source decreases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energy store of the matter increases. 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kinetic store of any detector increases.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By the </a:t>
            </a:r>
            <a:r>
              <a:rPr lang="en-US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mechanical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pathway.   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762E4336-A4F4-F729-D2B3-7A28FD8E2807}"/>
              </a:ext>
            </a:extLst>
          </p:cNvPr>
          <p:cNvSpPr txBox="1"/>
          <p:nvPr/>
        </p:nvSpPr>
        <p:spPr>
          <a:xfrm>
            <a:off x="6298717" y="6099056"/>
            <a:ext cx="3465181" cy="479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thermal store of the surroundings also increases.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6" name="Picture 205">
            <a:extLst>
              <a:ext uri="{FF2B5EF4-FFF2-40B4-BE49-F238E27FC236}">
                <a16:creationId xmlns:a16="http://schemas.microsoft.com/office/drawing/2014/main" id="{048A450A-B061-3DC3-B70F-01B66A9D831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913739" y="4749421"/>
            <a:ext cx="2419895" cy="1306935"/>
          </a:xfrm>
          <a:prstGeom prst="rect">
            <a:avLst/>
          </a:prstGeom>
        </p:spPr>
      </p:pic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30D96F8A-19E8-7035-72D4-0073DE1BE62C}"/>
              </a:ext>
            </a:extLst>
          </p:cNvPr>
          <p:cNvCxnSpPr>
            <a:cxnSpLocks/>
          </p:cNvCxnSpPr>
          <p:nvPr/>
        </p:nvCxnSpPr>
        <p:spPr>
          <a:xfrm>
            <a:off x="197327" y="2982990"/>
            <a:ext cx="9566577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32C2E9FC-EAC0-FCFB-1E44-C1CABB2902BD}"/>
              </a:ext>
            </a:extLst>
          </p:cNvPr>
          <p:cNvCxnSpPr>
            <a:cxnSpLocks/>
          </p:cNvCxnSpPr>
          <p:nvPr/>
        </p:nvCxnSpPr>
        <p:spPr>
          <a:xfrm>
            <a:off x="6174624" y="3116103"/>
            <a:ext cx="0" cy="3353277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>
            <a:extLst>
              <a:ext uri="{FF2B5EF4-FFF2-40B4-BE49-F238E27FC236}">
                <a16:creationId xmlns:a16="http://schemas.microsoft.com/office/drawing/2014/main" id="{5456C604-AA48-9191-9528-B1E46B3C390C}"/>
              </a:ext>
            </a:extLst>
          </p:cNvPr>
          <p:cNvCxnSpPr>
            <a:cxnSpLocks/>
          </p:cNvCxnSpPr>
          <p:nvPr/>
        </p:nvCxnSpPr>
        <p:spPr>
          <a:xfrm>
            <a:off x="207241" y="4650147"/>
            <a:ext cx="5891183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399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86BAA-9083-8E87-1F7E-EF0601D60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Box 223">
            <a:extLst>
              <a:ext uri="{FF2B5EF4-FFF2-40B4-BE49-F238E27FC236}">
                <a16:creationId xmlns:a16="http://schemas.microsoft.com/office/drawing/2014/main" id="{1393D55A-35A8-695F-2DD7-B71F87EE81B8}"/>
              </a:ext>
            </a:extLst>
          </p:cNvPr>
          <p:cNvSpPr txBox="1"/>
          <p:nvPr/>
        </p:nvSpPr>
        <p:spPr>
          <a:xfrm>
            <a:off x="3397316" y="2855716"/>
            <a:ext cx="1329215" cy="281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rough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surface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F719F973-49E9-148B-4556-A9F13E55E8EB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| 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| Knowledge </a:t>
            </a:r>
            <a:r>
              <a:rPr lang="en-US" sz="1000" kern="1200" err="1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0BB2B3A5-5EA3-C4EB-E39F-2534165E35B1}"/>
              </a:ext>
            </a:extLst>
          </p:cNvPr>
          <p:cNvSpPr txBox="1">
            <a:spLocks/>
          </p:cNvSpPr>
          <p:nvPr/>
        </p:nvSpPr>
        <p:spPr>
          <a:xfrm>
            <a:off x="72798" y="227483"/>
            <a:ext cx="483071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ADE2F1-5D84-D386-B9C7-D3B3A8C1DF0A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A17D5AB4-2521-9405-EFAC-E582B7DCAC37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>
                <a:latin typeface="ABeeZee" panose="020B060402020202020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B8FCDC-65BB-F9DC-5F89-639C14A90B99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BeeZee" panose="020B0604020202020204" charset="0"/>
              </a:endParaRPr>
            </a:p>
          </p:txBody>
        </p:sp>
      </p:grpSp>
      <p:pic>
        <p:nvPicPr>
          <p:cNvPr id="82" name="Picture 81" descr="Shape&#10;&#10;Description automatically generated with medium confidence">
            <a:extLst>
              <a:ext uri="{FF2B5EF4-FFF2-40B4-BE49-F238E27FC236}">
                <a16:creationId xmlns:a16="http://schemas.microsoft.com/office/drawing/2014/main" id="{18310D6E-6E1A-385A-347D-5C8E63A1170A}"/>
              </a:ext>
            </a:extLst>
          </p:cNvPr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177" name="TextBox 176">
            <a:extLst>
              <a:ext uri="{FF2B5EF4-FFF2-40B4-BE49-F238E27FC236}">
                <a16:creationId xmlns:a16="http://schemas.microsoft.com/office/drawing/2014/main" id="{CFA59C66-55D9-F22B-BD87-BE408C8C52F0}"/>
              </a:ext>
            </a:extLst>
          </p:cNvPr>
          <p:cNvSpPr txBox="1"/>
          <p:nvPr/>
        </p:nvSpPr>
        <p:spPr>
          <a:xfrm>
            <a:off x="2012916" y="1240193"/>
            <a:ext cx="3185618" cy="1423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</a:t>
            </a: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spreads out 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among more particles.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Each </a:t>
            </a: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particle absorbs 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some energy, not passing it all on.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If </a:t>
            </a: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all energy 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is absorbed, a shadow region occurs.</a:t>
            </a:r>
          </a:p>
        </p:txBody>
      </p:sp>
      <p:sp>
        <p:nvSpPr>
          <p:cNvPr id="178" name="Rectangle 11">
            <a:extLst>
              <a:ext uri="{FF2B5EF4-FFF2-40B4-BE49-F238E27FC236}">
                <a16:creationId xmlns:a16="http://schemas.microsoft.com/office/drawing/2014/main" id="{3F365B2E-5303-D01D-71F0-190DF9032834}"/>
              </a:ext>
            </a:extLst>
          </p:cNvPr>
          <p:cNvSpPr/>
          <p:nvPr/>
        </p:nvSpPr>
        <p:spPr>
          <a:xfrm>
            <a:off x="35654" y="759896"/>
            <a:ext cx="2582418" cy="24819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Vibrations get less with distance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9" name="Picture 178">
            <a:extLst>
              <a:ext uri="{FF2B5EF4-FFF2-40B4-BE49-F238E27FC236}">
                <a16:creationId xmlns:a16="http://schemas.microsoft.com/office/drawing/2014/main" id="{E5E1A8AB-82A5-54D4-3320-2231FAE93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722318">
            <a:off x="883374" y="1191171"/>
            <a:ext cx="689517" cy="630930"/>
          </a:xfrm>
          <a:prstGeom prst="rect">
            <a:avLst/>
          </a:prstGeom>
        </p:spPr>
      </p:pic>
      <p:grpSp>
        <p:nvGrpSpPr>
          <p:cNvPr id="180" name="Group 179">
            <a:extLst>
              <a:ext uri="{FF2B5EF4-FFF2-40B4-BE49-F238E27FC236}">
                <a16:creationId xmlns:a16="http://schemas.microsoft.com/office/drawing/2014/main" id="{BBBB87A6-F5F0-47CB-547D-160351ED16A3}"/>
              </a:ext>
            </a:extLst>
          </p:cNvPr>
          <p:cNvGrpSpPr/>
          <p:nvPr/>
        </p:nvGrpSpPr>
        <p:grpSpPr>
          <a:xfrm>
            <a:off x="-995739" y="1800596"/>
            <a:ext cx="4221689" cy="937713"/>
            <a:chOff x="6258969" y="3153654"/>
            <a:chExt cx="4221689" cy="937713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424AF540-D5E7-2D68-69AD-4FB95628EAF8}"/>
                </a:ext>
              </a:extLst>
            </p:cNvPr>
            <p:cNvSpPr txBox="1"/>
            <p:nvPr/>
          </p:nvSpPr>
          <p:spPr>
            <a:xfrm>
              <a:off x="6927530" y="3153654"/>
              <a:ext cx="2850777" cy="3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1200">
                  <a:latin typeface="ABeeZee" panose="020B0604020202020204" charset="0"/>
                </a:rPr>
                <a:t>best absorbers</a:t>
              </a:r>
              <a:endParaRPr lang="en-GB" sz="1200">
                <a:latin typeface="ABeeZee" panose="020B060402020202020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7856B1E8-8B8C-0B98-E0A7-6E359BABEF97}"/>
                </a:ext>
              </a:extLst>
            </p:cNvPr>
            <p:cNvSpPr txBox="1"/>
            <p:nvPr/>
          </p:nvSpPr>
          <p:spPr>
            <a:xfrm>
              <a:off x="6258969" y="3778010"/>
              <a:ext cx="2850777" cy="3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1200">
                  <a:latin typeface="ABeeZee" panose="020B0604020202020204" charset="0"/>
                </a:rPr>
                <a:t>softer</a:t>
              </a:r>
              <a:endParaRPr lang="en-GB" sz="1200">
                <a:latin typeface="ABeeZee" panose="020B060402020202020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7690FF0A-E1DD-76EE-9D67-0B3A0C403D3E}"/>
                </a:ext>
              </a:extLst>
            </p:cNvPr>
            <p:cNvSpPr txBox="1"/>
            <p:nvPr/>
          </p:nvSpPr>
          <p:spPr>
            <a:xfrm>
              <a:off x="7629881" y="3778011"/>
              <a:ext cx="2850777" cy="313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1200">
                  <a:latin typeface="ABeeZee" panose="020B0604020202020204" charset="0"/>
                </a:rPr>
                <a:t>thicker</a:t>
              </a:r>
              <a:endParaRPr lang="en-GB" sz="1200">
                <a:latin typeface="ABeeZee" panose="020B0604020202020204" charset="0"/>
              </a:endParaRPr>
            </a:p>
          </p:txBody>
        </p:sp>
        <p:cxnSp>
          <p:nvCxnSpPr>
            <p:cNvPr id="185" name="Connector: Elbow 184">
              <a:extLst>
                <a:ext uri="{FF2B5EF4-FFF2-40B4-BE49-F238E27FC236}">
                  <a16:creationId xmlns:a16="http://schemas.microsoft.com/office/drawing/2014/main" id="{2E9A88FF-E999-E5C7-8FB0-2DFB1D2D904E}"/>
                </a:ext>
              </a:extLst>
            </p:cNvPr>
            <p:cNvCxnSpPr>
              <a:stCxn id="182" idx="2"/>
              <a:endCxn id="183" idx="0"/>
            </p:cNvCxnSpPr>
            <p:nvPr/>
          </p:nvCxnSpPr>
          <p:spPr>
            <a:xfrm rot="5400000">
              <a:off x="7863139" y="3288230"/>
              <a:ext cx="311000" cy="668561"/>
            </a:xfrm>
            <a:prstGeom prst="bentConnector3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Connector: Elbow 185">
              <a:extLst>
                <a:ext uri="{FF2B5EF4-FFF2-40B4-BE49-F238E27FC236}">
                  <a16:creationId xmlns:a16="http://schemas.microsoft.com/office/drawing/2014/main" id="{9D5DA19A-FD00-31ED-305D-643F4F90FE81}"/>
                </a:ext>
              </a:extLst>
            </p:cNvPr>
            <p:cNvCxnSpPr>
              <a:cxnSpLocks/>
              <a:stCxn id="182" idx="2"/>
              <a:endCxn id="184" idx="0"/>
            </p:cNvCxnSpPr>
            <p:nvPr/>
          </p:nvCxnSpPr>
          <p:spPr>
            <a:xfrm rot="16200000" flipH="1">
              <a:off x="8548594" y="3271334"/>
              <a:ext cx="311001" cy="702351"/>
            </a:xfrm>
            <a:prstGeom prst="bentConnector3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1">
            <a:extLst>
              <a:ext uri="{FF2B5EF4-FFF2-40B4-BE49-F238E27FC236}">
                <a16:creationId xmlns:a16="http://schemas.microsoft.com/office/drawing/2014/main" id="{E7BBE1CD-FDCE-1957-D09B-BD8D5FBD5662}"/>
              </a:ext>
            </a:extLst>
          </p:cNvPr>
          <p:cNvSpPr/>
          <p:nvPr/>
        </p:nvSpPr>
        <p:spPr>
          <a:xfrm flipH="1">
            <a:off x="8542866" y="924748"/>
            <a:ext cx="1303886" cy="24819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200" b="1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Hearing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7" name="Rectangle 11">
            <a:extLst>
              <a:ext uri="{FF2B5EF4-FFF2-40B4-BE49-F238E27FC236}">
                <a16:creationId xmlns:a16="http://schemas.microsoft.com/office/drawing/2014/main" id="{557A00D7-AADB-AB7B-E536-80C164DA28C4}"/>
              </a:ext>
            </a:extLst>
          </p:cNvPr>
          <p:cNvSpPr/>
          <p:nvPr/>
        </p:nvSpPr>
        <p:spPr>
          <a:xfrm>
            <a:off x="49938" y="3071849"/>
            <a:ext cx="1413102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Reflections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2" name="Picture 221">
            <a:extLst>
              <a:ext uri="{FF2B5EF4-FFF2-40B4-BE49-F238E27FC236}">
                <a16:creationId xmlns:a16="http://schemas.microsoft.com/office/drawing/2014/main" id="{697D5BEE-8978-D5F3-DCFB-7A898F4F6E04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19168" y="3070745"/>
            <a:ext cx="3426966" cy="881220"/>
          </a:xfrm>
          <a:prstGeom prst="rect">
            <a:avLst/>
          </a:prstGeom>
        </p:spPr>
      </p:pic>
      <p:sp>
        <p:nvSpPr>
          <p:cNvPr id="223" name="TextBox 222">
            <a:extLst>
              <a:ext uri="{FF2B5EF4-FFF2-40B4-BE49-F238E27FC236}">
                <a16:creationId xmlns:a16="http://schemas.microsoft.com/office/drawing/2014/main" id="{84495F23-42CE-AB77-EF94-6A06BFA0CE9F}"/>
              </a:ext>
            </a:extLst>
          </p:cNvPr>
          <p:cNvSpPr txBox="1"/>
          <p:nvPr/>
        </p:nvSpPr>
        <p:spPr>
          <a:xfrm>
            <a:off x="1560736" y="2971091"/>
            <a:ext cx="1329215" cy="281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mooth surface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AA5198C9-534D-7615-D733-5E451B22AA4E}"/>
              </a:ext>
            </a:extLst>
          </p:cNvPr>
          <p:cNvSpPr txBox="1"/>
          <p:nvPr/>
        </p:nvSpPr>
        <p:spPr>
          <a:xfrm>
            <a:off x="4061923" y="3670413"/>
            <a:ext cx="1329215" cy="2815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scattering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6" name="Picture 225">
            <a:extLst>
              <a:ext uri="{FF2B5EF4-FFF2-40B4-BE49-F238E27FC236}">
                <a16:creationId xmlns:a16="http://schemas.microsoft.com/office/drawing/2014/main" id="{F56BFB22-252B-6486-5C16-A044E69AC6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8072" y="5316695"/>
            <a:ext cx="1913050" cy="782225"/>
          </a:xfrm>
          <a:prstGeom prst="rect">
            <a:avLst/>
          </a:prstGeom>
        </p:spPr>
      </p:pic>
      <p:sp>
        <p:nvSpPr>
          <p:cNvPr id="227" name="TextBox 226">
            <a:extLst>
              <a:ext uri="{FF2B5EF4-FFF2-40B4-BE49-F238E27FC236}">
                <a16:creationId xmlns:a16="http://schemas.microsoft.com/office/drawing/2014/main" id="{95EA1075-4A82-3A98-A8D9-1A4F43DEDBDA}"/>
              </a:ext>
            </a:extLst>
          </p:cNvPr>
          <p:cNvSpPr txBox="1"/>
          <p:nvPr/>
        </p:nvSpPr>
        <p:spPr>
          <a:xfrm>
            <a:off x="156804" y="5101322"/>
            <a:ext cx="2545273" cy="830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Echoes</a:t>
            </a:r>
            <a:endParaRPr lang="en-US" sz="1200" b="1" kern="10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reflected sound is an echo.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Some animals use echoes.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8C6A8B57-191C-1045-EC58-704F71688A43}"/>
              </a:ext>
            </a:extLst>
          </p:cNvPr>
          <p:cNvSpPr txBox="1"/>
          <p:nvPr/>
        </p:nvSpPr>
        <p:spPr>
          <a:xfrm>
            <a:off x="115977" y="3490142"/>
            <a:ext cx="4249286" cy="150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Surfaces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Smooth surfaces can build </a:t>
            </a: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noise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Rough surfaces scatter sound so that it spreads out and quietens.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Noise can be made worse by many reflections interacting, and better by using rough surfaces.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E37D09F7-870F-6D9D-1547-1E8FEF948C3A}"/>
              </a:ext>
            </a:extLst>
          </p:cNvPr>
          <p:cNvSpPr txBox="1"/>
          <p:nvPr/>
        </p:nvSpPr>
        <p:spPr>
          <a:xfrm>
            <a:off x="5488506" y="938226"/>
            <a:ext cx="3945946" cy="281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ear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FBC98663-913C-EF4F-9311-5D115AC717E5}"/>
              </a:ext>
            </a:extLst>
          </p:cNvPr>
          <p:cNvSpPr txBox="1"/>
          <p:nvPr/>
        </p:nvSpPr>
        <p:spPr>
          <a:xfrm>
            <a:off x="5390180" y="2568061"/>
            <a:ext cx="4399840" cy="201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in the ear</a:t>
            </a:r>
          </a:p>
          <a:p>
            <a:pPr marL="171450" lvl="0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kern="100">
                <a:effectLst/>
                <a:latin typeface="ABeeZee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The function: </a:t>
            </a:r>
          </a:p>
          <a:p>
            <a:pPr marL="349250" lvl="1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b="1" kern="100">
                <a:effectLst/>
                <a:latin typeface="ABeeZee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transfer energy </a:t>
            </a:r>
            <a:r>
              <a:rPr lang="en-GB" sz="1200" kern="100">
                <a:effectLst/>
                <a:latin typeface="ABeeZee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to the nervous system, as much as possible </a:t>
            </a:r>
          </a:p>
          <a:p>
            <a:pPr marL="349250" lvl="1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kern="100">
                <a:effectLst/>
                <a:latin typeface="ABeeZee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from the vibrations in the air </a:t>
            </a:r>
          </a:p>
          <a:p>
            <a:pPr marL="349250" lvl="1" indent="-1714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GB" sz="1200" kern="100">
                <a:effectLst/>
                <a:latin typeface="ABeeZee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to the inner ear, </a:t>
            </a:r>
          </a:p>
          <a:p>
            <a:pPr marL="349250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effectLst/>
                <a:latin typeface="ABeeZee" panose="020B0604020202020204" charset="0"/>
                <a:ea typeface="Aptos" panose="020B0004020202020204" pitchFamily="34" charset="0"/>
                <a:cs typeface="Times New Roman" panose="02020603050405020304" pitchFamily="18" charset="0"/>
              </a:rPr>
              <a:t>so that the brain can perceive and interpret it. </a:t>
            </a:r>
          </a:p>
          <a:p>
            <a:pPr marL="171450" lvl="1" indent="-17145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transfer from the tiny hairs in the cochlea to the nerves is by the </a:t>
            </a: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electrical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pathway.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1E791EC7-F5F4-4855-8ED3-A16620E00764}"/>
              </a:ext>
            </a:extLst>
          </p:cNvPr>
          <p:cNvSpPr txBox="1"/>
          <p:nvPr/>
        </p:nvSpPr>
        <p:spPr>
          <a:xfrm>
            <a:off x="5387388" y="4658814"/>
            <a:ext cx="4221329" cy="1774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Differences in hearing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audible range </a:t>
            </a: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of human hearing is from about 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</a:t>
            </a: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20 Hz to 20 000 Hz.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Above this is 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ultrasound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and b</a:t>
            </a: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elow this is </a:t>
            </a: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infrasound</a:t>
            </a: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animals have different ranges of hearing.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Exposure to loud sounds and ageing can contribute to hearing differences, e.g. deafness.</a:t>
            </a:r>
            <a:endParaRPr lang="en-GB" sz="120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B011F229-79B2-B2E8-1C78-314CA362DD69}"/>
              </a:ext>
            </a:extLst>
          </p:cNvPr>
          <p:cNvCxnSpPr>
            <a:cxnSpLocks/>
          </p:cNvCxnSpPr>
          <p:nvPr/>
        </p:nvCxnSpPr>
        <p:spPr>
          <a:xfrm>
            <a:off x="5344210" y="759896"/>
            <a:ext cx="0" cy="5744674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D335A054-C606-A439-B288-F7EC17BC0804}"/>
              </a:ext>
            </a:extLst>
          </p:cNvPr>
          <p:cNvCxnSpPr>
            <a:cxnSpLocks/>
          </p:cNvCxnSpPr>
          <p:nvPr/>
        </p:nvCxnSpPr>
        <p:spPr>
          <a:xfrm>
            <a:off x="161562" y="2818733"/>
            <a:ext cx="5050518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650B1A46-6B1A-2BF1-29D1-B67D9EAEE55F}"/>
              </a:ext>
            </a:extLst>
          </p:cNvPr>
          <p:cNvCxnSpPr>
            <a:cxnSpLocks/>
          </p:cNvCxnSpPr>
          <p:nvPr/>
        </p:nvCxnSpPr>
        <p:spPr>
          <a:xfrm>
            <a:off x="176818" y="4971383"/>
            <a:ext cx="5050518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F75B931C-0F81-E071-74E8-0F8D43DA4900}"/>
              </a:ext>
            </a:extLst>
          </p:cNvPr>
          <p:cNvCxnSpPr>
            <a:cxnSpLocks/>
          </p:cNvCxnSpPr>
          <p:nvPr/>
        </p:nvCxnSpPr>
        <p:spPr>
          <a:xfrm>
            <a:off x="5454178" y="2572396"/>
            <a:ext cx="430020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B5BF866C-CDE7-EE7E-4CBC-E42A03CADE65}"/>
              </a:ext>
            </a:extLst>
          </p:cNvPr>
          <p:cNvCxnSpPr>
            <a:cxnSpLocks/>
          </p:cNvCxnSpPr>
          <p:nvPr/>
        </p:nvCxnSpPr>
        <p:spPr>
          <a:xfrm>
            <a:off x="5454179" y="4566204"/>
            <a:ext cx="4300205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C50DCF7-2E09-F2BD-CA82-0200DC778677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</a:blip>
          <a:stretch>
            <a:fillRect/>
          </a:stretch>
        </p:blipFill>
        <p:spPr>
          <a:xfrm>
            <a:off x="5860228" y="1265826"/>
            <a:ext cx="3202502" cy="110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152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E6DFD-4B08-7230-E2EC-8440310D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966B91BD-99D2-2F16-B752-62C35C1D618F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| 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| Knowledge </a:t>
            </a:r>
            <a:r>
              <a:rPr lang="en-US" sz="1000" kern="1200" err="1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kern="120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BB91C7CE-351C-0A7F-8007-6D00E92765B0}"/>
              </a:ext>
            </a:extLst>
          </p:cNvPr>
          <p:cNvSpPr txBox="1">
            <a:spLocks/>
          </p:cNvSpPr>
          <p:nvPr/>
        </p:nvSpPr>
        <p:spPr>
          <a:xfrm>
            <a:off x="72798" y="227483"/>
            <a:ext cx="483071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DDD8A1F-640A-7D11-CFC5-467CC6CE2D83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6ADF785D-5EB3-DE20-4A0B-595AE0FACAAD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>
                <a:latin typeface="ABeeZee" panose="020B060402020202020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830117-CF9D-3C28-EF8D-DDE42B08D116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ABeeZee" panose="020B0604020202020204" charset="0"/>
              </a:endParaRPr>
            </a:p>
          </p:txBody>
        </p:sp>
      </p:grpSp>
      <p:pic>
        <p:nvPicPr>
          <p:cNvPr id="82" name="Picture 81" descr="Shape&#10;&#10;Description automatically generated with medium confidence">
            <a:extLst>
              <a:ext uri="{FF2B5EF4-FFF2-40B4-BE49-F238E27FC236}">
                <a16:creationId xmlns:a16="http://schemas.microsoft.com/office/drawing/2014/main" id="{AB87453C-F84F-E8EE-306E-44BFDB9B86BA}"/>
              </a:ext>
            </a:extLst>
          </p:cNvPr>
          <p:cNvPicPr/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C8AF7849-2C71-C4E2-561F-4E0DFD4975F5}"/>
              </a:ext>
            </a:extLst>
          </p:cNvPr>
          <p:cNvCxnSpPr>
            <a:cxnSpLocks/>
          </p:cNvCxnSpPr>
          <p:nvPr/>
        </p:nvCxnSpPr>
        <p:spPr>
          <a:xfrm>
            <a:off x="5584240" y="759896"/>
            <a:ext cx="0" cy="5744674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1">
            <a:extLst>
              <a:ext uri="{FF2B5EF4-FFF2-40B4-BE49-F238E27FC236}">
                <a16:creationId xmlns:a16="http://schemas.microsoft.com/office/drawing/2014/main" id="{8508D987-54E3-8AEA-2864-8AA50DD474DC}"/>
              </a:ext>
            </a:extLst>
          </p:cNvPr>
          <p:cNvSpPr/>
          <p:nvPr/>
        </p:nvSpPr>
        <p:spPr>
          <a:xfrm>
            <a:off x="39836" y="788879"/>
            <a:ext cx="3287826" cy="233046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Using t</a:t>
            </a:r>
            <a:r>
              <a:rPr lang="en-US" sz="1200" b="1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echnology to improve data quality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4F4916A3-693E-8CBC-5E0F-ED5A3F059496}"/>
              </a:ext>
            </a:extLst>
          </p:cNvPr>
          <p:cNvSpPr/>
          <p:nvPr/>
        </p:nvSpPr>
        <p:spPr>
          <a:xfrm flipH="1">
            <a:off x="7362825" y="924748"/>
            <a:ext cx="2483926" cy="24819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Observing by measurement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A9604EC1-A24F-6EAF-5770-52B90A971B25}"/>
              </a:ext>
            </a:extLst>
          </p:cNvPr>
          <p:cNvSpPr/>
          <p:nvPr/>
        </p:nvSpPr>
        <p:spPr>
          <a:xfrm>
            <a:off x="27080" y="3069410"/>
            <a:ext cx="2392270" cy="233046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Using scientific knowledge</a:t>
            </a:r>
            <a:endParaRPr lang="en-GB" sz="9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F59AAC-5B1B-4065-F68F-5CAABC09EF48}"/>
              </a:ext>
            </a:extLst>
          </p:cNvPr>
          <p:cNvSpPr txBox="1"/>
          <p:nvPr/>
        </p:nvSpPr>
        <p:spPr>
          <a:xfrm>
            <a:off x="72797" y="1068185"/>
            <a:ext cx="5423123" cy="1928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short times 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clock reduces systematic error (no scale).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Datalogging</a:t>
            </a:r>
            <a:r>
              <a:rPr lang="en-GB" sz="120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equipment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66700" lvl="1" indent="-85725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reduces difficulty observing quiet sounds e.g. echoes</a:t>
            </a:r>
          </a:p>
          <a:p>
            <a:pPr marL="266700" lvl="1" indent="-85725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reduces difficulty judging when sound arrives (measures directly)</a:t>
            </a:r>
          </a:p>
          <a:p>
            <a:pPr marL="266700" lvl="1" indent="-85725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reduces reflex action delays</a:t>
            </a:r>
          </a:p>
          <a:p>
            <a:pPr marL="266700" lvl="1" indent="-85725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allows ‘zoom in’ on time scale.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581E3B-F33E-6035-1AF7-A7BD23A83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15374" y="905402"/>
            <a:ext cx="1698574" cy="10136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EA4EC8-7ABB-6C5E-376B-FFAB75A6A5B8}"/>
              </a:ext>
            </a:extLst>
          </p:cNvPr>
          <p:cNvSpPr txBox="1"/>
          <p:nvPr/>
        </p:nvSpPr>
        <p:spPr>
          <a:xfrm>
            <a:off x="129948" y="3391703"/>
            <a:ext cx="4956402" cy="556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Echolocation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Finding an object</a:t>
            </a:r>
            <a:endParaRPr lang="en-GB" sz="1200" kern="10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A37678-E06F-7B55-85E1-02C1934E2DDE}"/>
              </a:ext>
            </a:extLst>
          </p:cNvPr>
          <p:cNvSpPr txBox="1"/>
          <p:nvPr/>
        </p:nvSpPr>
        <p:spPr>
          <a:xfrm>
            <a:off x="129948" y="4027387"/>
            <a:ext cx="4956402" cy="110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Acoustic imaging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Deep in the sea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Inside living organisms (foetal scan)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Inside solid objects</a:t>
            </a:r>
          </a:p>
        </p:txBody>
      </p:sp>
      <p:pic>
        <p:nvPicPr>
          <p:cNvPr id="19" name="Picture 18" descr="A person using an ultrasound device to get a baby&#10;&#10;Description automatically generated">
            <a:extLst>
              <a:ext uri="{FF2B5EF4-FFF2-40B4-BE49-F238E27FC236}">
                <a16:creationId xmlns:a16="http://schemas.microsoft.com/office/drawing/2014/main" id="{D33060CF-E7D8-AE7B-BB7E-6A9A819033F3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588" y="3472020"/>
            <a:ext cx="995716" cy="82436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E42DAF4-348D-1FD2-A6FB-B3A9B49253B4}"/>
              </a:ext>
            </a:extLst>
          </p:cNvPr>
          <p:cNvSpPr txBox="1"/>
          <p:nvPr/>
        </p:nvSpPr>
        <p:spPr>
          <a:xfrm>
            <a:off x="3133725" y="4731872"/>
            <a:ext cx="2294495" cy="6767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 have more information, of better quality, with much less risk.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65587AD-D10C-5791-2D15-B8364C0655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1424" y="3386010"/>
            <a:ext cx="2717120" cy="105644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2ECDAC4-0F8F-8091-89F2-3A326ED8F005}"/>
              </a:ext>
            </a:extLst>
          </p:cNvPr>
          <p:cNvSpPr txBox="1"/>
          <p:nvPr/>
        </p:nvSpPr>
        <p:spPr>
          <a:xfrm>
            <a:off x="129948" y="5199209"/>
            <a:ext cx="4956402" cy="110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Hearing technology examples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Hearing aids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Hearing implants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Hearing loops</a:t>
            </a:r>
            <a:endParaRPr lang="en-GB" sz="1200" kern="10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6CE17F-8B01-1F6A-C2FE-E2F02DD8CF34}"/>
              </a:ext>
            </a:extLst>
          </p:cNvPr>
          <p:cNvSpPr txBox="1"/>
          <p:nvPr/>
        </p:nvSpPr>
        <p:spPr>
          <a:xfrm>
            <a:off x="3133724" y="5533976"/>
            <a:ext cx="2294496" cy="8744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US" sz="1200" b="0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Reduce the chance of hearing damage by wearing ear protection and reducing </a:t>
            </a:r>
            <a:r>
              <a:rPr lang="en-US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volume of sounds.</a:t>
            </a:r>
            <a:endParaRPr lang="en-GB" sz="1200" b="0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F23936-F347-B63C-FCF3-2DD44CE941D9}"/>
              </a:ext>
            </a:extLst>
          </p:cNvPr>
          <p:cNvSpPr txBox="1"/>
          <p:nvPr/>
        </p:nvSpPr>
        <p:spPr>
          <a:xfrm>
            <a:off x="5669967" y="1298221"/>
            <a:ext cx="4103489" cy="1225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Q</a:t>
            </a: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uantities: and thei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 units</a:t>
            </a:r>
            <a:endParaRPr lang="en-GB" sz="1200" b="1" kern="10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Base quantities: length (m), mass (kg), time (s), temperature (K).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Derived quantities include force (N), 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frequency (Hz)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loudness (dB)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38BAB01-85FE-450F-2F69-5F8DA56D4666}"/>
              </a:ext>
            </a:extLst>
          </p:cNvPr>
          <p:cNvSpPr txBox="1"/>
          <p:nvPr/>
        </p:nvSpPr>
        <p:spPr>
          <a:xfrm>
            <a:off x="5672556" y="2707468"/>
            <a:ext cx="4103491" cy="997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instruments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Include rulers, balances, clocks and thermometers.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tapes are used to measure distances longer than a few metres.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3821FA7-9B07-AA68-851E-2B641F44CD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45651" y="3548416"/>
            <a:ext cx="3504993" cy="35577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BC0D1A6-1ECB-FB85-32F7-090C381EBA19}"/>
              </a:ext>
            </a:extLst>
          </p:cNvPr>
          <p:cNvSpPr txBox="1"/>
          <p:nvPr/>
        </p:nvSpPr>
        <p:spPr>
          <a:xfrm>
            <a:off x="5672556" y="4017757"/>
            <a:ext cx="4103494" cy="2521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Unit prefixes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Standard prefixes change a number by multiples of 1 000, e.g. one </a:t>
            </a:r>
            <a:r>
              <a:rPr lang="en-GB" sz="1200" i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kilo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metre is equal to 1 000 metres.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prefix </a:t>
            </a:r>
            <a:r>
              <a:rPr lang="en-GB" sz="1200" b="1" i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milli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- uses a multiple of 0.001, it means one thousandth:</a:t>
            </a:r>
          </a:p>
          <a:p>
            <a:pPr marL="361950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one </a:t>
            </a:r>
            <a:r>
              <a:rPr lang="en-GB" sz="1200" b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millisecond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is one thousandth of a second    (1 </a:t>
            </a:r>
            <a:r>
              <a:rPr lang="en-GB" sz="1200" kern="100" err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ms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is easier to use than 0.001 s).</a:t>
            </a:r>
          </a:p>
          <a:p>
            <a:pPr marL="180975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non-standard but common prefix is </a:t>
            </a:r>
            <a:r>
              <a:rPr lang="en-GB" sz="1200" b="1" i="1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centi</a:t>
            </a: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-, to mean one hundredth. </a:t>
            </a:r>
          </a:p>
          <a:p>
            <a:pPr marL="361950" indent="-1809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one centimetre is one hundredth of one metre    (1 cm is easier to use than 0.001 m).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483D1DC-AC8A-B5C6-EB9F-16C18F8AFF8B}"/>
              </a:ext>
            </a:extLst>
          </p:cNvPr>
          <p:cNvCxnSpPr>
            <a:cxnSpLocks/>
          </p:cNvCxnSpPr>
          <p:nvPr/>
        </p:nvCxnSpPr>
        <p:spPr>
          <a:xfrm>
            <a:off x="161562" y="2971133"/>
            <a:ext cx="5334363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3346929-A3C4-93C3-E25F-022C1E217CE1}"/>
              </a:ext>
            </a:extLst>
          </p:cNvPr>
          <p:cNvCxnSpPr>
            <a:cxnSpLocks/>
          </p:cNvCxnSpPr>
          <p:nvPr/>
        </p:nvCxnSpPr>
        <p:spPr>
          <a:xfrm>
            <a:off x="5724210" y="2609183"/>
            <a:ext cx="401224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B9E06C1-1037-5838-6E94-B1B43FC435E2}"/>
              </a:ext>
            </a:extLst>
          </p:cNvPr>
          <p:cNvCxnSpPr>
            <a:cxnSpLocks/>
          </p:cNvCxnSpPr>
          <p:nvPr/>
        </p:nvCxnSpPr>
        <p:spPr>
          <a:xfrm>
            <a:off x="5724210" y="3950362"/>
            <a:ext cx="401224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250397-0214-C4F9-2D3F-BB355491142B}"/>
              </a:ext>
            </a:extLst>
          </p:cNvPr>
          <p:cNvCxnSpPr>
            <a:cxnSpLocks/>
          </p:cNvCxnSpPr>
          <p:nvPr/>
        </p:nvCxnSpPr>
        <p:spPr>
          <a:xfrm>
            <a:off x="3064933" y="4572000"/>
            <a:ext cx="1202267" cy="15987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56298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lnSpc>
            <a:spcPct val="107000"/>
          </a:lnSpc>
          <a:spcAft>
            <a:spcPts val="600"/>
          </a:spcAft>
          <a:defRPr sz="1200" b="0" kern="100" dirty="0" smtClean="0">
            <a:effectLst/>
            <a:latin typeface="ABeeZee" panose="020B060402020202020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1a4a33-2307-4a47-a48d-ba69e7a9f362" xsi:nil="true"/>
    <lcf76f155ced4ddcb4097134ff3c332f xmlns="53c11a96-1489-4bab-81bb-666e58b9cc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06EA207-2C9A-4DFE-8C17-FF6B45468C29}"/>
</file>

<file path=customXml/itemProps2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20F8DA-C4FB-4450-BACC-F5A742E79B9F}">
  <ds:schemaRefs>
    <ds:schemaRef ds:uri="bdd40a26-798e-4419-82cd-8bafc402cc20"/>
    <ds:schemaRef ds:uri="eb27f817-6f62-42a5-b97e-5e5876e685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670</Words>
  <Application>Microsoft Office PowerPoint</Application>
  <PresentationFormat>A4 Paper (210x297 mm)</PresentationFormat>
  <Paragraphs>120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ABeeZee</vt:lpstr>
      <vt:lpstr>Calibri</vt:lpstr>
      <vt:lpstr>Custom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Greta Brambilla</cp:lastModifiedBy>
  <cp:revision>2</cp:revision>
  <dcterms:created xsi:type="dcterms:W3CDTF">2021-04-22T13:12:58Z</dcterms:created>
  <dcterms:modified xsi:type="dcterms:W3CDTF">2025-09-02T15:33:13Z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</Properties>
</file>